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06" r:id="rId3"/>
    <p:sldId id="307" r:id="rId5"/>
    <p:sldId id="392" r:id="rId6"/>
    <p:sldId id="343" r:id="rId7"/>
    <p:sldId id="346" r:id="rId8"/>
    <p:sldId id="382" r:id="rId9"/>
    <p:sldId id="374" r:id="rId10"/>
    <p:sldId id="350" r:id="rId11"/>
    <p:sldId id="408" r:id="rId12"/>
    <p:sldId id="369" r:id="rId13"/>
    <p:sldId id="393" r:id="rId14"/>
    <p:sldId id="257" r:id="rId15"/>
    <p:sldId id="383" r:id="rId16"/>
    <p:sldId id="308" r:id="rId17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E6FF"/>
    <a:srgbClr val="3366CC"/>
    <a:srgbClr val="808080"/>
    <a:srgbClr val="0000FF"/>
    <a:srgbClr val="0070C0"/>
    <a:srgbClr val="006EBD"/>
    <a:srgbClr val="953735"/>
    <a:srgbClr val="FCFCFC"/>
    <a:srgbClr val="E4E5E7"/>
    <a:srgbClr val="FEFE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29" autoAdjust="0"/>
    <p:restoredTop sz="93490" autoAdjust="0"/>
  </p:normalViewPr>
  <p:slideViewPr>
    <p:cSldViewPr snapToGrid="0" showGuides="1">
      <p:cViewPr>
        <p:scale>
          <a:sx n="75" d="100"/>
          <a:sy n="75" d="100"/>
        </p:scale>
        <p:origin x="-1242" y="-336"/>
      </p:cViewPr>
      <p:guideLst>
        <p:guide orient="horz" pos="1502"/>
        <p:guide pos="3087"/>
        <p:guide pos="684"/>
        <p:guide pos="505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8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高校活动组织困恼</a:t>
            </a:r>
            <a:endParaRPr lang="zh-CN"/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[工作簿1]Sheet1!$B$1</c:f>
              <c:strCache>
                <c:ptCount val="1"/>
                <c:pt idx="0">
                  <c:v>比例</c:v>
                </c:pt>
              </c:strCache>
            </c:strRef>
          </c:tx>
          <c:invertIfNegative val="0"/>
          <c:dLbls>
            <c:numFmt formatCode="General" sourceLinked="1"/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0"/>
                <c15:leaderLines/>
              </c:ext>
            </c:extLst>
          </c:dLbls>
          <c:cat>
            <c:strRef>
              <c:f>[工作簿1]Sheet1!$A$2:$A$6</c:f>
              <c:strCache>
                <c:ptCount val="5"/>
                <c:pt idx="0">
                  <c:v>决定活动时间</c:v>
                </c:pt>
                <c:pt idx="1">
                  <c:v>选定活动地点</c:v>
                </c:pt>
                <c:pt idx="2">
                  <c:v>制定活动详情</c:v>
                </c:pt>
                <c:pt idx="3">
                  <c:v>前期筹备物资</c:v>
                </c:pt>
                <c:pt idx="4">
                  <c:v>活动资金支持</c:v>
                </c:pt>
              </c:strCache>
            </c:strRef>
          </c:cat>
          <c:val>
            <c:numRef>
              <c:f>[工作簿1]Sheet1!$B$2:$B$6</c:f>
              <c:numCache>
                <c:formatCode>0.00%</c:formatCode>
                <c:ptCount val="5"/>
                <c:pt idx="0">
                  <c:v>0.4118</c:v>
                </c:pt>
                <c:pt idx="1">
                  <c:v>0.4118</c:v>
                </c:pt>
                <c:pt idx="2">
                  <c:v>0.5882</c:v>
                </c:pt>
                <c:pt idx="3">
                  <c:v>0.4706</c:v>
                </c:pt>
                <c:pt idx="4">
                  <c:v>0.5882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100"/>
        <c:axId val="74486912"/>
        <c:axId val="74568832"/>
      </c:barChart>
      <c:catAx>
        <c:axId val="74486912"/>
        <c:scaling>
          <c:orientation val="minMax"/>
        </c:scaling>
        <c:delete val="0"/>
        <c:axPos val="b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4568832"/>
        <c:crosses val="autoZero"/>
        <c:auto val="1"/>
        <c:lblAlgn val="ctr"/>
        <c:lblOffset val="100"/>
        <c:noMultiLvlLbl val="0"/>
      </c:catAx>
      <c:valAx>
        <c:axId val="74568832"/>
        <c:scaling>
          <c:orientation val="minMax"/>
        </c:scaling>
        <c:delete val="0"/>
        <c:axPos val="l"/>
        <c:numFmt formatCode="0.00%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74486912"/>
        <c:crosses val="autoZero"/>
        <c:crossBetween val="between"/>
      </c:valAx>
    </c:plotArea>
    <c:legend>
      <c:legendPos val="b"/>
      <c:layout/>
      <c:overlay val="0"/>
      <c:txPr>
        <a:bodyPr rot="0" spcFirstLastPara="0" vertOverflow="ellipsis" vert="horz" wrap="square" anchor="ctr" anchorCtr="1"/>
        <a:lstStyle/>
        <a:p>
          <a:pPr>
            <a:defRPr lang="zh-CN" sz="10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</c:chart>
  <c:txPr>
    <a:bodyPr/>
    <a:lstStyle/>
    <a:p>
      <a:pPr>
        <a:defRPr lang="zh-CN"/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A1BB593-EC89-4375-9E2B-ED3E1982F885}" type="doc">
      <dgm:prSet loTypeId="urn:microsoft.com/office/officeart/2008/layout/NameandTitleOrganizationalChart" loCatId="hierarchy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2D5B9A98-434D-4F46-B1CF-1D7F0544A58A}">
      <dgm:prSet phldrT="[文本]" custT="1"/>
      <dgm:spPr/>
      <dgm:t>
        <a:bodyPr/>
        <a:lstStyle/>
        <a:p>
          <a:r>
            <a: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rPr>
            <a:t>趣组队</a:t>
          </a:r>
        </a:p>
      </dgm:t>
    </dgm:pt>
    <dgm:pt modelId="{1F993D1D-2425-489C-92AF-AB1FF65DC8F4}" cxnId="{F5A7E163-EE92-4F16-BB65-48EB73680061}" type="parTrans">
      <dgm:prSet/>
      <dgm:spPr/>
      <dgm:t>
        <a:bodyPr/>
        <a:lstStyle/>
        <a:p>
          <a:endParaRPr lang="zh-CN" altLang="en-US">
            <a:latin typeface="Kozuka Gothic Pro R" panose="020B0400000000000000" pitchFamily="34" charset="-128"/>
            <a:ea typeface="Kozuka Gothic Pro R" panose="020B0400000000000000" pitchFamily="34" charset="-128"/>
          </a:endParaRPr>
        </a:p>
      </dgm:t>
    </dgm:pt>
    <dgm:pt modelId="{DD49B898-E972-433B-8DE0-AA90CB7DD3D2}" cxnId="{F5A7E163-EE92-4F16-BB65-48EB73680061}" type="sibTrans">
      <dgm:prSet/>
      <dgm:spPr/>
      <dgm:t>
        <a:bodyPr/>
        <a:lstStyle/>
        <a:p>
          <a:endParaRPr lang="zh-CN" altLang="en-US">
            <a:latin typeface="Kozuka Gothic Pro R" panose="020B0400000000000000" pitchFamily="34" charset="-128"/>
            <a:ea typeface="Kozuka Gothic Pro R" panose="020B0400000000000000" pitchFamily="34" charset="-128"/>
          </a:endParaRPr>
        </a:p>
      </dgm:t>
    </dgm:pt>
    <dgm:pt modelId="{2B7529E4-76D2-4A94-9634-5EE37962B62E}">
      <dgm:prSet phldrT="[文本]" custT="1"/>
      <dgm:spPr/>
      <dgm:t>
        <a:bodyPr/>
        <a:lstStyle/>
        <a:p>
          <a:r>
            <a: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rPr>
            <a:t>安卓开发</a:t>
          </a:r>
        </a:p>
      </dgm:t>
    </dgm:pt>
    <dgm:pt modelId="{AB8C1242-A065-436C-9E78-9A31682B808F}" cxnId="{5F7847E3-8913-40E0-B306-33179CF1CC65}" type="parTrans">
      <dgm:prSet/>
      <dgm:spPr/>
      <dgm:t>
        <a:bodyPr/>
        <a:lstStyle/>
        <a:p>
          <a:endParaRPr lang="zh-CN" altLang="en-US">
            <a:latin typeface="Kozuka Gothic Pro R" panose="020B0400000000000000" pitchFamily="34" charset="-128"/>
            <a:ea typeface="Kozuka Gothic Pro R" panose="020B0400000000000000" pitchFamily="34" charset="-128"/>
          </a:endParaRPr>
        </a:p>
      </dgm:t>
    </dgm:pt>
    <dgm:pt modelId="{AE867DE7-7AE8-4A25-9F9B-78B666A6E7B7}" cxnId="{5F7847E3-8913-40E0-B306-33179CF1CC65}" type="sibTrans">
      <dgm:prSet/>
      <dgm:spPr/>
      <dgm:t>
        <a:bodyPr/>
        <a:lstStyle/>
        <a:p>
          <a:r>
            <a:rPr lang="zh-CN" altLang="en-US">
              <a:latin typeface="Kozuka Gothic Pro R" panose="020B0400000000000000" pitchFamily="34" charset="-128"/>
              <a:ea typeface="Kozuka Gothic Pro R" panose="020B0400000000000000" pitchFamily="34" charset="-128"/>
            </a:rPr>
            <a:t>何志伟</a:t>
          </a:r>
        </a:p>
      </dgm:t>
    </dgm:pt>
    <dgm:pt modelId="{4EA9493E-A288-4F0C-88C3-6E45DD12BB41}">
      <dgm:prSet phldrT="[文本]" custT="1"/>
      <dgm:spPr/>
      <dgm:t>
        <a:bodyPr/>
        <a:lstStyle/>
        <a:p>
          <a:r>
            <a: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rPr>
            <a:t>后台开发</a:t>
          </a:r>
        </a:p>
      </dgm:t>
    </dgm:pt>
    <dgm:pt modelId="{23035D34-6A5D-4B32-B728-C394761F94AA}" cxnId="{757869BB-8856-4433-B4F1-BF6BEDF54D76}" type="parTrans">
      <dgm:prSet/>
      <dgm:spPr/>
      <dgm:t>
        <a:bodyPr/>
        <a:lstStyle/>
        <a:p>
          <a:endParaRPr lang="zh-CN" altLang="en-US">
            <a:latin typeface="Kozuka Gothic Pro R" panose="020B0400000000000000" pitchFamily="34" charset="-128"/>
            <a:ea typeface="Kozuka Gothic Pro R" panose="020B0400000000000000" pitchFamily="34" charset="-128"/>
          </a:endParaRPr>
        </a:p>
      </dgm:t>
    </dgm:pt>
    <dgm:pt modelId="{8E8506C2-3E1B-4394-8C04-870FF6B5C912}" cxnId="{757869BB-8856-4433-B4F1-BF6BEDF54D76}" type="sibTrans">
      <dgm:prSet/>
      <dgm:spPr/>
      <dgm:t>
        <a:bodyPr/>
        <a:lstStyle/>
        <a:p>
          <a:r>
            <a:rPr lang="zh-CN" altLang="en-US">
              <a:latin typeface="Kozuka Gothic Pro R" panose="020B0400000000000000" pitchFamily="34" charset="-128"/>
              <a:ea typeface="Kozuka Gothic Pro R" panose="020B0400000000000000" pitchFamily="34" charset="-128"/>
            </a:rPr>
            <a:t>林宇堂</a:t>
          </a:r>
        </a:p>
      </dgm:t>
    </dgm:pt>
    <dgm:pt modelId="{D805C2F8-6BEF-4AE3-81C6-84E54132FF46}">
      <dgm:prSet phldrT="[文本]" custT="1"/>
      <dgm:spPr/>
      <dgm:t>
        <a:bodyPr/>
        <a:lstStyle/>
        <a:p>
          <a:r>
            <a: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rPr>
            <a:t>前端开发</a:t>
          </a:r>
        </a:p>
      </dgm:t>
    </dgm:pt>
    <dgm:pt modelId="{80620614-DF15-4EF9-A256-0ABEDF0CFA2C}" cxnId="{F9D5A8FF-4CBF-4E7C-A2F8-100E6FC08A0D}" type="parTrans">
      <dgm:prSet/>
      <dgm:spPr/>
      <dgm:t>
        <a:bodyPr/>
        <a:lstStyle/>
        <a:p>
          <a:endParaRPr lang="zh-CN" altLang="en-US">
            <a:latin typeface="Kozuka Gothic Pro R" panose="020B0400000000000000" pitchFamily="34" charset="-128"/>
            <a:ea typeface="Kozuka Gothic Pro R" panose="020B0400000000000000" pitchFamily="34" charset="-128"/>
          </a:endParaRPr>
        </a:p>
      </dgm:t>
    </dgm:pt>
    <dgm:pt modelId="{18DC9ACB-9F8C-43CB-B8A8-A9F4AB5F9C48}" cxnId="{F9D5A8FF-4CBF-4E7C-A2F8-100E6FC08A0D}" type="sibTrans">
      <dgm:prSet/>
      <dgm:spPr/>
      <dgm:t>
        <a:bodyPr/>
        <a:lstStyle/>
        <a:p>
          <a:r>
            <a:rPr lang="zh-CN" altLang="en-US">
              <a:latin typeface="Kozuka Gothic Pro R" panose="020B0400000000000000" pitchFamily="34" charset="-128"/>
              <a:ea typeface="Kozuka Gothic Pro R" panose="020B0400000000000000" pitchFamily="34" charset="-128"/>
            </a:rPr>
            <a:t>何东强</a:t>
          </a:r>
        </a:p>
      </dgm:t>
    </dgm:pt>
    <dgm:pt modelId="{F58D302D-2D43-4C56-AEFB-CEED9CC6438B}">
      <dgm:prSet custT="1"/>
      <dgm:spPr/>
      <dgm:t>
        <a:bodyPr/>
        <a:lstStyle/>
        <a:p>
          <a:r>
            <a: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rPr>
            <a:t>运营策划</a:t>
          </a:r>
        </a:p>
      </dgm:t>
    </dgm:pt>
    <dgm:pt modelId="{F7CF257A-BF2C-49D9-8962-48FD8D636837}" cxnId="{4C0FC89C-982D-411F-AB83-61F3C21CD8A9}" type="parTrans">
      <dgm:prSet/>
      <dgm:spPr/>
      <dgm:t>
        <a:bodyPr/>
        <a:lstStyle/>
        <a:p>
          <a:endParaRPr lang="zh-CN" altLang="en-US">
            <a:latin typeface="Kozuka Gothic Pro R" panose="020B0400000000000000" pitchFamily="34" charset="-128"/>
            <a:ea typeface="Kozuka Gothic Pro R" panose="020B0400000000000000" pitchFamily="34" charset="-128"/>
          </a:endParaRPr>
        </a:p>
      </dgm:t>
    </dgm:pt>
    <dgm:pt modelId="{F8F1943C-2698-460B-A0C6-16E2AA303E94}" cxnId="{4C0FC89C-982D-411F-AB83-61F3C21CD8A9}" type="sibTrans">
      <dgm:prSet/>
      <dgm:spPr/>
      <dgm:t>
        <a:bodyPr/>
        <a:lstStyle/>
        <a:p>
          <a:r>
            <a:rPr lang="zh-CN" altLang="en-US">
              <a:latin typeface="Kozuka Gothic Pro R" panose="020B0400000000000000" pitchFamily="34" charset="-128"/>
              <a:ea typeface="Kozuka Gothic Pro R" panose="020B0400000000000000" pitchFamily="34" charset="-128"/>
            </a:rPr>
            <a:t>吴秋婉</a:t>
          </a:r>
        </a:p>
      </dgm:t>
    </dgm:pt>
    <dgm:pt modelId="{951A1749-8214-4BB8-AAC9-32F92792AE37}">
      <dgm:prSet custT="1"/>
      <dgm:spPr/>
      <dgm:t>
        <a:bodyPr/>
        <a:lstStyle/>
        <a:p>
          <a:r>
            <a:rPr lang="en-US" altLang="zh-CN" sz="1800" b="1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rPr>
            <a:t>设计</a:t>
          </a:r>
        </a:p>
      </dgm:t>
    </dgm:pt>
    <dgm:pt modelId="{D6F5489D-3D54-4639-AD4C-A747A6C3C089}" cxnId="{2B3E914E-4869-4C49-95FA-FEAE0A9B330B}" type="parTrans">
      <dgm:prSet/>
      <dgm:spPr/>
      <dgm:t>
        <a:bodyPr/>
        <a:lstStyle/>
        <a:p>
          <a:endParaRPr lang="zh-CN" altLang="en-US">
            <a:latin typeface="Kozuka Gothic Pro R" panose="020B0400000000000000" pitchFamily="34" charset="-128"/>
            <a:ea typeface="Kozuka Gothic Pro R" panose="020B0400000000000000" pitchFamily="34" charset="-128"/>
          </a:endParaRPr>
        </a:p>
      </dgm:t>
    </dgm:pt>
    <dgm:pt modelId="{FCA016FB-9DF7-4553-9C98-7574D741A553}" cxnId="{2B3E914E-4869-4C49-95FA-FEAE0A9B330B}" type="sibTrans">
      <dgm:prSet/>
      <dgm:spPr/>
      <dgm:t>
        <a:bodyPr/>
        <a:lstStyle/>
        <a:p>
          <a:r>
            <a:rPr lang="zh-CN" altLang="en-US">
              <a:latin typeface="Kozuka Gothic Pro R" panose="020B0400000000000000" pitchFamily="34" charset="-128"/>
              <a:ea typeface="Kozuka Gothic Pro R" panose="020B0400000000000000" pitchFamily="34" charset="-128"/>
            </a:rPr>
            <a:t>伍梅圳</a:t>
          </a:r>
        </a:p>
      </dgm:t>
    </dgm:pt>
    <dgm:pt modelId="{260811C5-3B92-4704-8C66-81C9398F117D}" type="pres">
      <dgm:prSet presAssocID="{EA1BB593-EC89-4375-9E2B-ED3E1982F885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B728F3A-6FD2-4F99-9CB3-2262EBCA568D}" type="pres">
      <dgm:prSet presAssocID="{2D5B9A98-434D-4F46-B1CF-1D7F0544A58A}" presName="hierRoot1" presStyleCnt="0">
        <dgm:presLayoutVars>
          <dgm:hierBranch val="init"/>
        </dgm:presLayoutVars>
      </dgm:prSet>
      <dgm:spPr/>
    </dgm:pt>
    <dgm:pt modelId="{E09FD6AE-EFBE-491A-B59C-B4EDF35BE9F5}" type="pres">
      <dgm:prSet presAssocID="{2D5B9A98-434D-4F46-B1CF-1D7F0544A58A}" presName="rootComposite1" presStyleCnt="0"/>
      <dgm:spPr/>
    </dgm:pt>
    <dgm:pt modelId="{070C4DA2-7820-4D59-945E-0C608FE5FE33}" type="pres">
      <dgm:prSet presAssocID="{2D5B9A98-434D-4F46-B1CF-1D7F0544A58A}" presName="rootText1" presStyleLbl="node0" presStyleIdx="0" presStyleCnt="1">
        <dgm:presLayoutVars>
          <dgm:chMax/>
          <dgm:chPref val="3"/>
        </dgm:presLayoutVars>
      </dgm:prSet>
      <dgm:spPr/>
    </dgm:pt>
    <dgm:pt modelId="{BEB549A7-F5FE-43EE-859F-9330AFF7E4D8}" type="pres">
      <dgm:prSet presAssocID="{2D5B9A98-434D-4F46-B1CF-1D7F0544A58A}" presName="titleText1" presStyleLbl="fgAcc0" presStyleIdx="0" presStyleCnt="1" custLinFactX="45531" custLinFactY="199759" custLinFactNeighborX="100000" custLinFactNeighborY="200000">
        <dgm:presLayoutVars>
          <dgm:chMax val="0"/>
          <dgm:chPref val="0"/>
        </dgm:presLayoutVars>
      </dgm:prSet>
      <dgm:spPr/>
    </dgm:pt>
    <dgm:pt modelId="{48D2D8BC-69EA-4013-9A6E-B25BB18A391E}" type="pres">
      <dgm:prSet presAssocID="{2D5B9A98-434D-4F46-B1CF-1D7F0544A58A}" presName="rootConnector1" presStyleLbl="node1" presStyleIdx="0" presStyleCnt="5"/>
      <dgm:spPr/>
    </dgm:pt>
    <dgm:pt modelId="{D4F24B12-AF00-4550-81C6-C625E079507E}" type="pres">
      <dgm:prSet presAssocID="{2D5B9A98-434D-4F46-B1CF-1D7F0544A58A}" presName="hierChild2" presStyleCnt="0"/>
      <dgm:spPr/>
    </dgm:pt>
    <dgm:pt modelId="{051458C1-0922-44DE-93AD-4EF53DC9784A}" type="pres">
      <dgm:prSet presAssocID="{AB8C1242-A065-436C-9E78-9A31682B808F}" presName="Name37" presStyleLbl="parChTrans1D2" presStyleIdx="0" presStyleCnt="5"/>
      <dgm:spPr/>
    </dgm:pt>
    <dgm:pt modelId="{85C10A51-02CE-4D13-A7C9-5FF8A23718A4}" type="pres">
      <dgm:prSet presAssocID="{2B7529E4-76D2-4A94-9634-5EE37962B62E}" presName="hierRoot2" presStyleCnt="0">
        <dgm:presLayoutVars>
          <dgm:hierBranch val="init"/>
        </dgm:presLayoutVars>
      </dgm:prSet>
      <dgm:spPr/>
    </dgm:pt>
    <dgm:pt modelId="{2A201DD1-4602-4C34-95A9-7DBDAC14DAC3}" type="pres">
      <dgm:prSet presAssocID="{2B7529E4-76D2-4A94-9634-5EE37962B62E}" presName="rootComposite" presStyleCnt="0"/>
      <dgm:spPr/>
    </dgm:pt>
    <dgm:pt modelId="{642478F9-60E5-4609-99F9-A39949AE6811}" type="pres">
      <dgm:prSet presAssocID="{2B7529E4-76D2-4A94-9634-5EE37962B62E}" presName="rootText" presStyleLbl="node1" presStyleIdx="0" presStyleCnt="5">
        <dgm:presLayoutVars>
          <dgm:chMax/>
          <dgm:chPref val="3"/>
        </dgm:presLayoutVars>
      </dgm:prSet>
      <dgm:spPr/>
    </dgm:pt>
    <dgm:pt modelId="{83BD2202-CF73-4192-A0A7-ECE48B21937A}" type="pres">
      <dgm:prSet presAssocID="{2B7529E4-76D2-4A94-9634-5EE37962B62E}" presName="titleText2" presStyleLbl="fgAcc1" presStyleIdx="0" presStyleCnt="5">
        <dgm:presLayoutVars>
          <dgm:chMax val="0"/>
          <dgm:chPref val="0"/>
        </dgm:presLayoutVars>
      </dgm:prSet>
      <dgm:spPr/>
    </dgm:pt>
    <dgm:pt modelId="{5E123784-CC1F-4FD9-87D4-406956EEEA19}" type="pres">
      <dgm:prSet presAssocID="{2B7529E4-76D2-4A94-9634-5EE37962B62E}" presName="rootConnector" presStyleLbl="node2" presStyleIdx="0" presStyleCnt="0"/>
      <dgm:spPr/>
    </dgm:pt>
    <dgm:pt modelId="{D1B4CD2A-C770-483C-8D9E-7B7C2EFE2CB1}" type="pres">
      <dgm:prSet presAssocID="{2B7529E4-76D2-4A94-9634-5EE37962B62E}" presName="hierChild4" presStyleCnt="0"/>
      <dgm:spPr/>
    </dgm:pt>
    <dgm:pt modelId="{4FF426AB-9AC3-476F-82CD-2C7EBE0CCC5A}" type="pres">
      <dgm:prSet presAssocID="{2B7529E4-76D2-4A94-9634-5EE37962B62E}" presName="hierChild5" presStyleCnt="0"/>
      <dgm:spPr/>
    </dgm:pt>
    <dgm:pt modelId="{019DBE06-D8C0-4F52-B800-417162331F5D}" type="pres">
      <dgm:prSet presAssocID="{23035D34-6A5D-4B32-B728-C394761F94AA}" presName="Name37" presStyleLbl="parChTrans1D2" presStyleIdx="1" presStyleCnt="5"/>
      <dgm:spPr/>
    </dgm:pt>
    <dgm:pt modelId="{37C0B1B9-E370-43E1-85A3-A520C413498C}" type="pres">
      <dgm:prSet presAssocID="{4EA9493E-A288-4F0C-88C3-6E45DD12BB41}" presName="hierRoot2" presStyleCnt="0">
        <dgm:presLayoutVars>
          <dgm:hierBranch val="init"/>
        </dgm:presLayoutVars>
      </dgm:prSet>
      <dgm:spPr/>
    </dgm:pt>
    <dgm:pt modelId="{318042CC-8D1F-4DE0-86D2-A1D105CED9DF}" type="pres">
      <dgm:prSet presAssocID="{4EA9493E-A288-4F0C-88C3-6E45DD12BB41}" presName="rootComposite" presStyleCnt="0"/>
      <dgm:spPr/>
    </dgm:pt>
    <dgm:pt modelId="{4D3283E4-D818-45E2-8151-2C3D33CABB6F}" type="pres">
      <dgm:prSet presAssocID="{4EA9493E-A288-4F0C-88C3-6E45DD12BB41}" presName="rootText" presStyleLbl="node1" presStyleIdx="1" presStyleCnt="5">
        <dgm:presLayoutVars>
          <dgm:chMax/>
          <dgm:chPref val="3"/>
        </dgm:presLayoutVars>
      </dgm:prSet>
      <dgm:spPr/>
    </dgm:pt>
    <dgm:pt modelId="{4557D125-ECD4-402E-BCA5-A79DC9E0231F}" type="pres">
      <dgm:prSet presAssocID="{4EA9493E-A288-4F0C-88C3-6E45DD12BB41}" presName="titleText2" presStyleLbl="fgAcc1" presStyleIdx="1" presStyleCnt="5">
        <dgm:presLayoutVars>
          <dgm:chMax val="0"/>
          <dgm:chPref val="0"/>
        </dgm:presLayoutVars>
      </dgm:prSet>
      <dgm:spPr/>
    </dgm:pt>
    <dgm:pt modelId="{E53AD398-75D1-4E9F-BEB7-5F1CD3AC8B8D}" type="pres">
      <dgm:prSet presAssocID="{4EA9493E-A288-4F0C-88C3-6E45DD12BB41}" presName="rootConnector" presStyleLbl="node2" presStyleIdx="0" presStyleCnt="0"/>
      <dgm:spPr/>
    </dgm:pt>
    <dgm:pt modelId="{89CE0820-6F4F-48B0-9107-94D4955BFD44}" type="pres">
      <dgm:prSet presAssocID="{4EA9493E-A288-4F0C-88C3-6E45DD12BB41}" presName="hierChild4" presStyleCnt="0"/>
      <dgm:spPr/>
    </dgm:pt>
    <dgm:pt modelId="{FCD7DA17-D628-4E30-BEA2-3D1F1CBDB5A3}" type="pres">
      <dgm:prSet presAssocID="{4EA9493E-A288-4F0C-88C3-6E45DD12BB41}" presName="hierChild5" presStyleCnt="0"/>
      <dgm:spPr/>
    </dgm:pt>
    <dgm:pt modelId="{0AE84103-8CD0-4E16-92A4-9102B728785F}" type="pres">
      <dgm:prSet presAssocID="{80620614-DF15-4EF9-A256-0ABEDF0CFA2C}" presName="Name37" presStyleLbl="parChTrans1D2" presStyleIdx="2" presStyleCnt="5"/>
      <dgm:spPr/>
    </dgm:pt>
    <dgm:pt modelId="{427BD2BA-2A7C-4F49-A313-6319A2315239}" type="pres">
      <dgm:prSet presAssocID="{D805C2F8-6BEF-4AE3-81C6-84E54132FF46}" presName="hierRoot2" presStyleCnt="0">
        <dgm:presLayoutVars>
          <dgm:hierBranch val="init"/>
        </dgm:presLayoutVars>
      </dgm:prSet>
      <dgm:spPr/>
    </dgm:pt>
    <dgm:pt modelId="{9B284742-3EB3-474E-86FE-45AE7FCC2060}" type="pres">
      <dgm:prSet presAssocID="{D805C2F8-6BEF-4AE3-81C6-84E54132FF46}" presName="rootComposite" presStyleCnt="0"/>
      <dgm:spPr/>
    </dgm:pt>
    <dgm:pt modelId="{D347AD8B-D745-4814-AE8F-116B42FD4F03}" type="pres">
      <dgm:prSet presAssocID="{D805C2F8-6BEF-4AE3-81C6-84E54132FF46}" presName="rootText" presStyleLbl="node1" presStyleIdx="2" presStyleCnt="5">
        <dgm:presLayoutVars>
          <dgm:chMax/>
          <dgm:chPref val="3"/>
        </dgm:presLayoutVars>
      </dgm:prSet>
      <dgm:spPr/>
    </dgm:pt>
    <dgm:pt modelId="{36BF0CC7-8008-4DFA-AFBC-3528A60A5DA9}" type="pres">
      <dgm:prSet presAssocID="{D805C2F8-6BEF-4AE3-81C6-84E54132FF46}" presName="titleText2" presStyleLbl="fgAcc1" presStyleIdx="2" presStyleCnt="5">
        <dgm:presLayoutVars>
          <dgm:chMax val="0"/>
          <dgm:chPref val="0"/>
        </dgm:presLayoutVars>
      </dgm:prSet>
      <dgm:spPr/>
    </dgm:pt>
    <dgm:pt modelId="{8943BBE2-9862-4D7A-ACF6-341045E66821}" type="pres">
      <dgm:prSet presAssocID="{D805C2F8-6BEF-4AE3-81C6-84E54132FF46}" presName="rootConnector" presStyleLbl="node2" presStyleIdx="0" presStyleCnt="0"/>
      <dgm:spPr/>
    </dgm:pt>
    <dgm:pt modelId="{BAE0F554-0D3C-47D5-8BA8-D5B8314E1F36}" type="pres">
      <dgm:prSet presAssocID="{D805C2F8-6BEF-4AE3-81C6-84E54132FF46}" presName="hierChild4" presStyleCnt="0"/>
      <dgm:spPr/>
    </dgm:pt>
    <dgm:pt modelId="{2480A872-0D08-42AF-B7BB-29A229AF53B1}" type="pres">
      <dgm:prSet presAssocID="{D805C2F8-6BEF-4AE3-81C6-84E54132FF46}" presName="hierChild5" presStyleCnt="0"/>
      <dgm:spPr/>
    </dgm:pt>
    <dgm:pt modelId="{B0411587-6929-433D-AD4D-5E926ACCCDD8}" type="pres">
      <dgm:prSet presAssocID="{F7CF257A-BF2C-49D9-8962-48FD8D636837}" presName="Name37" presStyleLbl="parChTrans1D2" presStyleIdx="3" presStyleCnt="5"/>
      <dgm:spPr/>
    </dgm:pt>
    <dgm:pt modelId="{EA8BA900-EE0F-47E2-8647-77596BCAC6EE}" type="pres">
      <dgm:prSet presAssocID="{F58D302D-2D43-4C56-AEFB-CEED9CC6438B}" presName="hierRoot2" presStyleCnt="0">
        <dgm:presLayoutVars>
          <dgm:hierBranch val="init"/>
        </dgm:presLayoutVars>
      </dgm:prSet>
      <dgm:spPr/>
    </dgm:pt>
    <dgm:pt modelId="{9F720C7B-C663-47EA-879B-225B22430C7F}" type="pres">
      <dgm:prSet presAssocID="{F58D302D-2D43-4C56-AEFB-CEED9CC6438B}" presName="rootComposite" presStyleCnt="0"/>
      <dgm:spPr/>
    </dgm:pt>
    <dgm:pt modelId="{A940012B-34E9-4F3D-A4D0-2BC7ED4AAB4E}" type="pres">
      <dgm:prSet presAssocID="{F58D302D-2D43-4C56-AEFB-CEED9CC6438B}" presName="rootText" presStyleLbl="node1" presStyleIdx="3" presStyleCnt="5">
        <dgm:presLayoutVars>
          <dgm:chMax/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10CC7D08-5716-4A36-B70E-A42557205679}" type="pres">
      <dgm:prSet presAssocID="{F58D302D-2D43-4C56-AEFB-CEED9CC6438B}" presName="titleText2" presStyleLbl="fgAcc1" presStyleIdx="3" presStyleCnt="5">
        <dgm:presLayoutVars>
          <dgm:chMax val="0"/>
          <dgm:chPref val="0"/>
        </dgm:presLayoutVars>
      </dgm:prSet>
      <dgm:spPr/>
    </dgm:pt>
    <dgm:pt modelId="{F1090E18-7D47-4DE4-83FF-2B3258A746D8}" type="pres">
      <dgm:prSet presAssocID="{F58D302D-2D43-4C56-AEFB-CEED9CC6438B}" presName="rootConnector" presStyleLbl="node2" presStyleIdx="0" presStyleCnt="0"/>
      <dgm:spPr/>
    </dgm:pt>
    <dgm:pt modelId="{8176A67D-9EC8-4FEA-9343-37E9F9695E3C}" type="pres">
      <dgm:prSet presAssocID="{F58D302D-2D43-4C56-AEFB-CEED9CC6438B}" presName="hierChild4" presStyleCnt="0"/>
      <dgm:spPr/>
    </dgm:pt>
    <dgm:pt modelId="{521A8265-29E0-4729-8D4E-C2C255573095}" type="pres">
      <dgm:prSet presAssocID="{F58D302D-2D43-4C56-AEFB-CEED9CC6438B}" presName="hierChild5" presStyleCnt="0"/>
      <dgm:spPr/>
    </dgm:pt>
    <dgm:pt modelId="{25CA8530-D7FC-49F7-A8F4-1610255DBCF5}" type="pres">
      <dgm:prSet presAssocID="{D6F5489D-3D54-4639-AD4C-A747A6C3C089}" presName="Name37" presStyleLbl="parChTrans1D2" presStyleIdx="4" presStyleCnt="5"/>
      <dgm:spPr/>
    </dgm:pt>
    <dgm:pt modelId="{45103CBF-1C56-43BE-81ED-12FE9C800389}" type="pres">
      <dgm:prSet presAssocID="{951A1749-8214-4BB8-AAC9-32F92792AE37}" presName="hierRoot2" presStyleCnt="0">
        <dgm:presLayoutVars>
          <dgm:hierBranch val="init"/>
        </dgm:presLayoutVars>
      </dgm:prSet>
      <dgm:spPr/>
    </dgm:pt>
    <dgm:pt modelId="{A832C580-258B-46F5-A8AA-5A87C20ABD58}" type="pres">
      <dgm:prSet presAssocID="{951A1749-8214-4BB8-AAC9-32F92792AE37}" presName="rootComposite" presStyleCnt="0"/>
      <dgm:spPr/>
    </dgm:pt>
    <dgm:pt modelId="{C07199FE-A91E-48EF-BC38-980B4FB1AF6D}" type="pres">
      <dgm:prSet presAssocID="{951A1749-8214-4BB8-AAC9-32F92792AE37}" presName="rootText" presStyleLbl="node1" presStyleIdx="4" presStyleCnt="5">
        <dgm:presLayoutVars>
          <dgm:chMax/>
          <dgm:chPref val="3"/>
        </dgm:presLayoutVars>
      </dgm:prSet>
      <dgm:spPr/>
    </dgm:pt>
    <dgm:pt modelId="{278C36A7-C7E6-4FBC-8987-6A44C041F8C2}" type="pres">
      <dgm:prSet presAssocID="{951A1749-8214-4BB8-AAC9-32F92792AE37}" presName="titleText2" presStyleLbl="fgAcc1" presStyleIdx="4" presStyleCnt="5">
        <dgm:presLayoutVars>
          <dgm:chMax val="0"/>
          <dgm:chPref val="0"/>
        </dgm:presLayoutVars>
      </dgm:prSet>
      <dgm:spPr/>
      <dgm:t>
        <a:bodyPr/>
        <a:lstStyle/>
        <a:p>
          <a:endParaRPr lang="zh-CN" altLang="en-US"/>
        </a:p>
      </dgm:t>
    </dgm:pt>
    <dgm:pt modelId="{92195037-681E-40DC-8BE2-37BD4624998F}" type="pres">
      <dgm:prSet presAssocID="{951A1749-8214-4BB8-AAC9-32F92792AE37}" presName="rootConnector" presStyleLbl="node2" presStyleIdx="0" presStyleCnt="0"/>
      <dgm:spPr/>
    </dgm:pt>
    <dgm:pt modelId="{31D21E46-36DE-493D-9F6E-39B0E074DD5E}" type="pres">
      <dgm:prSet presAssocID="{951A1749-8214-4BB8-AAC9-32F92792AE37}" presName="hierChild4" presStyleCnt="0"/>
      <dgm:spPr/>
    </dgm:pt>
    <dgm:pt modelId="{605F3206-DAA6-41FC-AB88-9DC52BC128FB}" type="pres">
      <dgm:prSet presAssocID="{951A1749-8214-4BB8-AAC9-32F92792AE37}" presName="hierChild5" presStyleCnt="0"/>
      <dgm:spPr/>
    </dgm:pt>
    <dgm:pt modelId="{B1710F5F-5FC5-4201-8DF6-9EEC6FFE94AF}" type="pres">
      <dgm:prSet presAssocID="{2D5B9A98-434D-4F46-B1CF-1D7F0544A58A}" presName="hierChild3" presStyleCnt="0"/>
      <dgm:spPr/>
    </dgm:pt>
  </dgm:ptLst>
  <dgm:cxnLst>
    <dgm:cxn modelId="{76E1F210-5C78-4975-AC8D-7395376C3AD7}" type="presOf" srcId="{23035D34-6A5D-4B32-B728-C394761F94AA}" destId="{019DBE06-D8C0-4F52-B800-417162331F5D}" srcOrd="0" destOrd="0" presId="urn:microsoft.com/office/officeart/2008/layout/NameandTitleOrganizationalChart"/>
    <dgm:cxn modelId="{795C78A0-F90F-4B03-AC28-908DF2213BE9}" type="presOf" srcId="{DD49B898-E972-433B-8DE0-AA90CB7DD3D2}" destId="{BEB549A7-F5FE-43EE-859F-9330AFF7E4D8}" srcOrd="0" destOrd="0" presId="urn:microsoft.com/office/officeart/2008/layout/NameandTitleOrganizationalChart"/>
    <dgm:cxn modelId="{B9A76D71-3D84-4788-B509-E015502E043C}" type="presOf" srcId="{80620614-DF15-4EF9-A256-0ABEDF0CFA2C}" destId="{0AE84103-8CD0-4E16-92A4-9102B728785F}" srcOrd="0" destOrd="0" presId="urn:microsoft.com/office/officeart/2008/layout/NameandTitleOrganizationalChart"/>
    <dgm:cxn modelId="{975E3B7F-D76E-4088-BD0F-79221E7A6182}" type="presOf" srcId="{4EA9493E-A288-4F0C-88C3-6E45DD12BB41}" destId="{4D3283E4-D818-45E2-8151-2C3D33CABB6F}" srcOrd="0" destOrd="0" presId="urn:microsoft.com/office/officeart/2008/layout/NameandTitleOrganizationalChart"/>
    <dgm:cxn modelId="{F5A7E163-EE92-4F16-BB65-48EB73680061}" srcId="{EA1BB593-EC89-4375-9E2B-ED3E1982F885}" destId="{2D5B9A98-434D-4F46-B1CF-1D7F0544A58A}" srcOrd="0" destOrd="0" parTransId="{1F993D1D-2425-489C-92AF-AB1FF65DC8F4}" sibTransId="{DD49B898-E972-433B-8DE0-AA90CB7DD3D2}"/>
    <dgm:cxn modelId="{042CCAC5-F90D-42D8-A35A-DC2A042CB088}" type="presOf" srcId="{8E8506C2-3E1B-4394-8C04-870FF6B5C912}" destId="{4557D125-ECD4-402E-BCA5-A79DC9E0231F}" srcOrd="0" destOrd="0" presId="urn:microsoft.com/office/officeart/2008/layout/NameandTitleOrganizationalChart"/>
    <dgm:cxn modelId="{865437B2-DB45-4C13-91EC-27ADBFC149E9}" type="presOf" srcId="{F58D302D-2D43-4C56-AEFB-CEED9CC6438B}" destId="{A940012B-34E9-4F3D-A4D0-2BC7ED4AAB4E}" srcOrd="0" destOrd="0" presId="urn:microsoft.com/office/officeart/2008/layout/NameandTitleOrganizationalChart"/>
    <dgm:cxn modelId="{DFD14A61-A110-49C4-8F66-EFAC81449E05}" type="presOf" srcId="{4EA9493E-A288-4F0C-88C3-6E45DD12BB41}" destId="{E53AD398-75D1-4E9F-BEB7-5F1CD3AC8B8D}" srcOrd="1" destOrd="0" presId="urn:microsoft.com/office/officeart/2008/layout/NameandTitleOrganizationalChart"/>
    <dgm:cxn modelId="{F9D5A8FF-4CBF-4E7C-A2F8-100E6FC08A0D}" srcId="{2D5B9A98-434D-4F46-B1CF-1D7F0544A58A}" destId="{D805C2F8-6BEF-4AE3-81C6-84E54132FF46}" srcOrd="2" destOrd="0" parTransId="{80620614-DF15-4EF9-A256-0ABEDF0CFA2C}" sibTransId="{18DC9ACB-9F8C-43CB-B8A8-A9F4AB5F9C48}"/>
    <dgm:cxn modelId="{97F4EEE8-F2DA-455F-A3BC-E219E79C0CAB}" type="presOf" srcId="{AE867DE7-7AE8-4A25-9F9B-78B666A6E7B7}" destId="{83BD2202-CF73-4192-A0A7-ECE48B21937A}" srcOrd="0" destOrd="0" presId="urn:microsoft.com/office/officeart/2008/layout/NameandTitleOrganizationalChart"/>
    <dgm:cxn modelId="{D20B572C-85A3-4F22-AFC2-EB37EF0E3294}" type="presOf" srcId="{D805C2F8-6BEF-4AE3-81C6-84E54132FF46}" destId="{8943BBE2-9862-4D7A-ACF6-341045E66821}" srcOrd="1" destOrd="0" presId="urn:microsoft.com/office/officeart/2008/layout/NameandTitleOrganizationalChart"/>
    <dgm:cxn modelId="{38E52536-7244-44AF-8CBE-88771059F4BC}" type="presOf" srcId="{18DC9ACB-9F8C-43CB-B8A8-A9F4AB5F9C48}" destId="{36BF0CC7-8008-4DFA-AFBC-3528A60A5DA9}" srcOrd="0" destOrd="0" presId="urn:microsoft.com/office/officeart/2008/layout/NameandTitleOrganizationalChart"/>
    <dgm:cxn modelId="{5F7847E3-8913-40E0-B306-33179CF1CC65}" srcId="{2D5B9A98-434D-4F46-B1CF-1D7F0544A58A}" destId="{2B7529E4-76D2-4A94-9634-5EE37962B62E}" srcOrd="0" destOrd="0" parTransId="{AB8C1242-A065-436C-9E78-9A31682B808F}" sibTransId="{AE867DE7-7AE8-4A25-9F9B-78B666A6E7B7}"/>
    <dgm:cxn modelId="{757869BB-8856-4433-B4F1-BF6BEDF54D76}" srcId="{2D5B9A98-434D-4F46-B1CF-1D7F0544A58A}" destId="{4EA9493E-A288-4F0C-88C3-6E45DD12BB41}" srcOrd="1" destOrd="0" parTransId="{23035D34-6A5D-4B32-B728-C394761F94AA}" sibTransId="{8E8506C2-3E1B-4394-8C04-870FF6B5C912}"/>
    <dgm:cxn modelId="{DA355403-8B41-4AE9-AEA1-D8FB04F55E6D}" type="presOf" srcId="{2D5B9A98-434D-4F46-B1CF-1D7F0544A58A}" destId="{48D2D8BC-69EA-4013-9A6E-B25BB18A391E}" srcOrd="1" destOrd="0" presId="urn:microsoft.com/office/officeart/2008/layout/NameandTitleOrganizationalChart"/>
    <dgm:cxn modelId="{B60D283D-62AF-4023-90BC-84F7BA33E8C4}" type="presOf" srcId="{2B7529E4-76D2-4A94-9634-5EE37962B62E}" destId="{642478F9-60E5-4609-99F9-A39949AE6811}" srcOrd="0" destOrd="0" presId="urn:microsoft.com/office/officeart/2008/layout/NameandTitleOrganizationalChart"/>
    <dgm:cxn modelId="{2B3E914E-4869-4C49-95FA-FEAE0A9B330B}" srcId="{2D5B9A98-434D-4F46-B1CF-1D7F0544A58A}" destId="{951A1749-8214-4BB8-AAC9-32F92792AE37}" srcOrd="4" destOrd="0" parTransId="{D6F5489D-3D54-4639-AD4C-A747A6C3C089}" sibTransId="{FCA016FB-9DF7-4553-9C98-7574D741A553}"/>
    <dgm:cxn modelId="{9AD71382-5211-4134-B67D-53D2FC67C67B}" type="presOf" srcId="{F8F1943C-2698-460B-A0C6-16E2AA303E94}" destId="{10CC7D08-5716-4A36-B70E-A42557205679}" srcOrd="0" destOrd="0" presId="urn:microsoft.com/office/officeart/2008/layout/NameandTitleOrganizationalChart"/>
    <dgm:cxn modelId="{4C0FC89C-982D-411F-AB83-61F3C21CD8A9}" srcId="{2D5B9A98-434D-4F46-B1CF-1D7F0544A58A}" destId="{F58D302D-2D43-4C56-AEFB-CEED9CC6438B}" srcOrd="3" destOrd="0" parTransId="{F7CF257A-BF2C-49D9-8962-48FD8D636837}" sibTransId="{F8F1943C-2698-460B-A0C6-16E2AA303E94}"/>
    <dgm:cxn modelId="{7FFD9A67-769F-4FF4-AE20-51525A767FAB}" type="presOf" srcId="{D6F5489D-3D54-4639-AD4C-A747A6C3C089}" destId="{25CA8530-D7FC-49F7-A8F4-1610255DBCF5}" srcOrd="0" destOrd="0" presId="urn:microsoft.com/office/officeart/2008/layout/NameandTitleOrganizationalChart"/>
    <dgm:cxn modelId="{3611A0FD-137B-4675-B641-CE29B8D01CE6}" type="presOf" srcId="{AB8C1242-A065-436C-9E78-9A31682B808F}" destId="{051458C1-0922-44DE-93AD-4EF53DC9784A}" srcOrd="0" destOrd="0" presId="urn:microsoft.com/office/officeart/2008/layout/NameandTitleOrganizationalChart"/>
    <dgm:cxn modelId="{19ADFB52-7ECD-4C09-BA63-A2F8EC943A59}" type="presOf" srcId="{F58D302D-2D43-4C56-AEFB-CEED9CC6438B}" destId="{F1090E18-7D47-4DE4-83FF-2B3258A746D8}" srcOrd="1" destOrd="0" presId="urn:microsoft.com/office/officeart/2008/layout/NameandTitleOrganizationalChart"/>
    <dgm:cxn modelId="{5B0885F0-C6A3-43CE-AD21-65D8CC5DDD22}" type="presOf" srcId="{2B7529E4-76D2-4A94-9634-5EE37962B62E}" destId="{5E123784-CC1F-4FD9-87D4-406956EEEA19}" srcOrd="1" destOrd="0" presId="urn:microsoft.com/office/officeart/2008/layout/NameandTitleOrganizationalChart"/>
    <dgm:cxn modelId="{C22FCA5E-3524-4B8D-B0EF-411EFAC5CD01}" type="presOf" srcId="{F7CF257A-BF2C-49D9-8962-48FD8D636837}" destId="{B0411587-6929-433D-AD4D-5E926ACCCDD8}" srcOrd="0" destOrd="0" presId="urn:microsoft.com/office/officeart/2008/layout/NameandTitleOrganizationalChart"/>
    <dgm:cxn modelId="{1C9411B6-4A0D-47EE-8C8F-D7EDA7D828E6}" type="presOf" srcId="{FCA016FB-9DF7-4553-9C98-7574D741A553}" destId="{278C36A7-C7E6-4FBC-8987-6A44C041F8C2}" srcOrd="0" destOrd="0" presId="urn:microsoft.com/office/officeart/2008/layout/NameandTitleOrganizationalChart"/>
    <dgm:cxn modelId="{3E4EF586-C6AF-4DFB-AB05-586C53F336D9}" type="presOf" srcId="{D805C2F8-6BEF-4AE3-81C6-84E54132FF46}" destId="{D347AD8B-D745-4814-AE8F-116B42FD4F03}" srcOrd="0" destOrd="0" presId="urn:microsoft.com/office/officeart/2008/layout/NameandTitleOrganizationalChart"/>
    <dgm:cxn modelId="{54B18A0F-084D-4365-99EE-F02C705D0257}" type="presOf" srcId="{951A1749-8214-4BB8-AAC9-32F92792AE37}" destId="{C07199FE-A91E-48EF-BC38-980B4FB1AF6D}" srcOrd="0" destOrd="0" presId="urn:microsoft.com/office/officeart/2008/layout/NameandTitleOrganizationalChart"/>
    <dgm:cxn modelId="{1DAEBAFF-8BB3-49E6-AC7C-02ACB3634001}" type="presOf" srcId="{2D5B9A98-434D-4F46-B1CF-1D7F0544A58A}" destId="{070C4DA2-7820-4D59-945E-0C608FE5FE33}" srcOrd="0" destOrd="0" presId="urn:microsoft.com/office/officeart/2008/layout/NameandTitleOrganizationalChart"/>
    <dgm:cxn modelId="{E59C1470-7511-4360-AF66-87E5DC771774}" type="presOf" srcId="{951A1749-8214-4BB8-AAC9-32F92792AE37}" destId="{92195037-681E-40DC-8BE2-37BD4624998F}" srcOrd="1" destOrd="0" presId="urn:microsoft.com/office/officeart/2008/layout/NameandTitleOrganizationalChart"/>
    <dgm:cxn modelId="{91F1057E-F96E-4FDF-8C9B-85B0BDBE4493}" type="presOf" srcId="{EA1BB593-EC89-4375-9E2B-ED3E1982F885}" destId="{260811C5-3B92-4704-8C66-81C9398F117D}" srcOrd="0" destOrd="0" presId="urn:microsoft.com/office/officeart/2008/layout/NameandTitleOrganizationalChart"/>
    <dgm:cxn modelId="{89C2E5BA-8328-4628-9A2D-E9BFCBFCA912}" type="presParOf" srcId="{260811C5-3B92-4704-8C66-81C9398F117D}" destId="{6B728F3A-6FD2-4F99-9CB3-2262EBCA568D}" srcOrd="0" destOrd="0" presId="urn:microsoft.com/office/officeart/2008/layout/NameandTitleOrganizationalChart"/>
    <dgm:cxn modelId="{61E4FCB8-9AF0-462E-87AF-156DC27A5462}" type="presParOf" srcId="{6B728F3A-6FD2-4F99-9CB3-2262EBCA568D}" destId="{E09FD6AE-EFBE-491A-B59C-B4EDF35BE9F5}" srcOrd="0" destOrd="0" presId="urn:microsoft.com/office/officeart/2008/layout/NameandTitleOrganizationalChart"/>
    <dgm:cxn modelId="{D5E7C5A7-F092-450A-B5D5-7F8A9389D4A2}" type="presParOf" srcId="{E09FD6AE-EFBE-491A-B59C-B4EDF35BE9F5}" destId="{070C4DA2-7820-4D59-945E-0C608FE5FE33}" srcOrd="0" destOrd="0" presId="urn:microsoft.com/office/officeart/2008/layout/NameandTitleOrganizationalChart"/>
    <dgm:cxn modelId="{5472C760-170D-41DA-8A0E-DF3A9CE85796}" type="presParOf" srcId="{E09FD6AE-EFBE-491A-B59C-B4EDF35BE9F5}" destId="{BEB549A7-F5FE-43EE-859F-9330AFF7E4D8}" srcOrd="1" destOrd="0" presId="urn:microsoft.com/office/officeart/2008/layout/NameandTitleOrganizationalChart"/>
    <dgm:cxn modelId="{A2C77710-896D-434D-8A97-2415FA3E577B}" type="presParOf" srcId="{E09FD6AE-EFBE-491A-B59C-B4EDF35BE9F5}" destId="{48D2D8BC-69EA-4013-9A6E-B25BB18A391E}" srcOrd="2" destOrd="0" presId="urn:microsoft.com/office/officeart/2008/layout/NameandTitleOrganizationalChart"/>
    <dgm:cxn modelId="{5ABB9BCC-862F-4FFE-8CF8-A9E20617F89A}" type="presParOf" srcId="{6B728F3A-6FD2-4F99-9CB3-2262EBCA568D}" destId="{D4F24B12-AF00-4550-81C6-C625E079507E}" srcOrd="1" destOrd="0" presId="urn:microsoft.com/office/officeart/2008/layout/NameandTitleOrganizationalChart"/>
    <dgm:cxn modelId="{E1199D73-E073-4914-AFA8-032E6080CA4B}" type="presParOf" srcId="{D4F24B12-AF00-4550-81C6-C625E079507E}" destId="{051458C1-0922-44DE-93AD-4EF53DC9784A}" srcOrd="0" destOrd="0" presId="urn:microsoft.com/office/officeart/2008/layout/NameandTitleOrganizationalChart"/>
    <dgm:cxn modelId="{6E558C97-6B87-44DD-866E-162A80B606A9}" type="presParOf" srcId="{D4F24B12-AF00-4550-81C6-C625E079507E}" destId="{85C10A51-02CE-4D13-A7C9-5FF8A23718A4}" srcOrd="1" destOrd="0" presId="urn:microsoft.com/office/officeart/2008/layout/NameandTitleOrganizationalChart"/>
    <dgm:cxn modelId="{21017BAB-0C32-462D-8A8B-B026D2D6A048}" type="presParOf" srcId="{85C10A51-02CE-4D13-A7C9-5FF8A23718A4}" destId="{2A201DD1-4602-4C34-95A9-7DBDAC14DAC3}" srcOrd="0" destOrd="0" presId="urn:microsoft.com/office/officeart/2008/layout/NameandTitleOrganizationalChart"/>
    <dgm:cxn modelId="{F8CD2C99-FE3C-4146-A3AC-0A4592AB0329}" type="presParOf" srcId="{2A201DD1-4602-4C34-95A9-7DBDAC14DAC3}" destId="{642478F9-60E5-4609-99F9-A39949AE6811}" srcOrd="0" destOrd="0" presId="urn:microsoft.com/office/officeart/2008/layout/NameandTitleOrganizationalChart"/>
    <dgm:cxn modelId="{72A9D2A2-813B-4765-AEC3-49612D735B1F}" type="presParOf" srcId="{2A201DD1-4602-4C34-95A9-7DBDAC14DAC3}" destId="{83BD2202-CF73-4192-A0A7-ECE48B21937A}" srcOrd="1" destOrd="0" presId="urn:microsoft.com/office/officeart/2008/layout/NameandTitleOrganizationalChart"/>
    <dgm:cxn modelId="{41ECDD5E-5EBE-42E2-9F0D-9B03D2DC4CA8}" type="presParOf" srcId="{2A201DD1-4602-4C34-95A9-7DBDAC14DAC3}" destId="{5E123784-CC1F-4FD9-87D4-406956EEEA19}" srcOrd="2" destOrd="0" presId="urn:microsoft.com/office/officeart/2008/layout/NameandTitleOrganizationalChart"/>
    <dgm:cxn modelId="{1D12D19C-038A-4024-B774-34101CE94D56}" type="presParOf" srcId="{85C10A51-02CE-4D13-A7C9-5FF8A23718A4}" destId="{D1B4CD2A-C770-483C-8D9E-7B7C2EFE2CB1}" srcOrd="1" destOrd="0" presId="urn:microsoft.com/office/officeart/2008/layout/NameandTitleOrganizationalChart"/>
    <dgm:cxn modelId="{A7CCBD03-D192-4488-A6DB-BBD941249713}" type="presParOf" srcId="{85C10A51-02CE-4D13-A7C9-5FF8A23718A4}" destId="{4FF426AB-9AC3-476F-82CD-2C7EBE0CCC5A}" srcOrd="2" destOrd="0" presId="urn:microsoft.com/office/officeart/2008/layout/NameandTitleOrganizationalChart"/>
    <dgm:cxn modelId="{5FDB6451-604B-4C2E-B8A6-A4BA32D6E3E5}" type="presParOf" srcId="{D4F24B12-AF00-4550-81C6-C625E079507E}" destId="{019DBE06-D8C0-4F52-B800-417162331F5D}" srcOrd="2" destOrd="0" presId="urn:microsoft.com/office/officeart/2008/layout/NameandTitleOrganizationalChart"/>
    <dgm:cxn modelId="{8A6A890F-4066-429C-A8F2-3A8E10943128}" type="presParOf" srcId="{D4F24B12-AF00-4550-81C6-C625E079507E}" destId="{37C0B1B9-E370-43E1-85A3-A520C413498C}" srcOrd="3" destOrd="0" presId="urn:microsoft.com/office/officeart/2008/layout/NameandTitleOrganizationalChart"/>
    <dgm:cxn modelId="{8757A561-C0AC-41FB-977F-25029FB03E0A}" type="presParOf" srcId="{37C0B1B9-E370-43E1-85A3-A520C413498C}" destId="{318042CC-8D1F-4DE0-86D2-A1D105CED9DF}" srcOrd="0" destOrd="0" presId="urn:microsoft.com/office/officeart/2008/layout/NameandTitleOrganizationalChart"/>
    <dgm:cxn modelId="{49EAD22E-43DA-4940-A046-FCA5F3EDE681}" type="presParOf" srcId="{318042CC-8D1F-4DE0-86D2-A1D105CED9DF}" destId="{4D3283E4-D818-45E2-8151-2C3D33CABB6F}" srcOrd="0" destOrd="0" presId="urn:microsoft.com/office/officeart/2008/layout/NameandTitleOrganizationalChart"/>
    <dgm:cxn modelId="{68A6103B-B3C3-4574-AE2C-038E44606921}" type="presParOf" srcId="{318042CC-8D1F-4DE0-86D2-A1D105CED9DF}" destId="{4557D125-ECD4-402E-BCA5-A79DC9E0231F}" srcOrd="1" destOrd="0" presId="urn:microsoft.com/office/officeart/2008/layout/NameandTitleOrganizationalChart"/>
    <dgm:cxn modelId="{FF5AA61E-4940-4F41-997D-1C3460676168}" type="presParOf" srcId="{318042CC-8D1F-4DE0-86D2-A1D105CED9DF}" destId="{E53AD398-75D1-4E9F-BEB7-5F1CD3AC8B8D}" srcOrd="2" destOrd="0" presId="urn:microsoft.com/office/officeart/2008/layout/NameandTitleOrganizationalChart"/>
    <dgm:cxn modelId="{7D0C2B2B-DDDE-4577-A527-EA0307733623}" type="presParOf" srcId="{37C0B1B9-E370-43E1-85A3-A520C413498C}" destId="{89CE0820-6F4F-48B0-9107-94D4955BFD44}" srcOrd="1" destOrd="0" presId="urn:microsoft.com/office/officeart/2008/layout/NameandTitleOrganizationalChart"/>
    <dgm:cxn modelId="{8E4DBC9C-E879-41A0-9E0A-159FC7B6C9B5}" type="presParOf" srcId="{37C0B1B9-E370-43E1-85A3-A520C413498C}" destId="{FCD7DA17-D628-4E30-BEA2-3D1F1CBDB5A3}" srcOrd="2" destOrd="0" presId="urn:microsoft.com/office/officeart/2008/layout/NameandTitleOrganizationalChart"/>
    <dgm:cxn modelId="{32203FDD-BACA-4855-B450-809A90071C4F}" type="presParOf" srcId="{D4F24B12-AF00-4550-81C6-C625E079507E}" destId="{0AE84103-8CD0-4E16-92A4-9102B728785F}" srcOrd="4" destOrd="0" presId="urn:microsoft.com/office/officeart/2008/layout/NameandTitleOrganizationalChart"/>
    <dgm:cxn modelId="{078225B8-DC23-471E-85F7-A66A003A0B48}" type="presParOf" srcId="{D4F24B12-AF00-4550-81C6-C625E079507E}" destId="{427BD2BA-2A7C-4F49-A313-6319A2315239}" srcOrd="5" destOrd="0" presId="urn:microsoft.com/office/officeart/2008/layout/NameandTitleOrganizationalChart"/>
    <dgm:cxn modelId="{CDCC8DE7-B7F6-4E59-BE4C-4E2073EF2FAF}" type="presParOf" srcId="{427BD2BA-2A7C-4F49-A313-6319A2315239}" destId="{9B284742-3EB3-474E-86FE-45AE7FCC2060}" srcOrd="0" destOrd="0" presId="urn:microsoft.com/office/officeart/2008/layout/NameandTitleOrganizationalChart"/>
    <dgm:cxn modelId="{113B74E9-DFE7-49AF-963D-76F2C5D44108}" type="presParOf" srcId="{9B284742-3EB3-474E-86FE-45AE7FCC2060}" destId="{D347AD8B-D745-4814-AE8F-116B42FD4F03}" srcOrd="0" destOrd="0" presId="urn:microsoft.com/office/officeart/2008/layout/NameandTitleOrganizationalChart"/>
    <dgm:cxn modelId="{964CCDFB-E068-47C5-8914-46B652EAA17F}" type="presParOf" srcId="{9B284742-3EB3-474E-86FE-45AE7FCC2060}" destId="{36BF0CC7-8008-4DFA-AFBC-3528A60A5DA9}" srcOrd="1" destOrd="0" presId="urn:microsoft.com/office/officeart/2008/layout/NameandTitleOrganizationalChart"/>
    <dgm:cxn modelId="{45C8F9E0-BABF-4EBF-97FE-805AF86BC0C1}" type="presParOf" srcId="{9B284742-3EB3-474E-86FE-45AE7FCC2060}" destId="{8943BBE2-9862-4D7A-ACF6-341045E66821}" srcOrd="2" destOrd="0" presId="urn:microsoft.com/office/officeart/2008/layout/NameandTitleOrganizationalChart"/>
    <dgm:cxn modelId="{34E5226B-2BED-447B-B883-9A30D0A3B3BC}" type="presParOf" srcId="{427BD2BA-2A7C-4F49-A313-6319A2315239}" destId="{BAE0F554-0D3C-47D5-8BA8-D5B8314E1F36}" srcOrd="1" destOrd="0" presId="urn:microsoft.com/office/officeart/2008/layout/NameandTitleOrganizationalChart"/>
    <dgm:cxn modelId="{877A1E91-EBD5-4546-8C13-344CE1993D48}" type="presParOf" srcId="{427BD2BA-2A7C-4F49-A313-6319A2315239}" destId="{2480A872-0D08-42AF-B7BB-29A229AF53B1}" srcOrd="2" destOrd="0" presId="urn:microsoft.com/office/officeart/2008/layout/NameandTitleOrganizationalChart"/>
    <dgm:cxn modelId="{01B50148-8B16-4853-94DC-BB4B78D092A8}" type="presParOf" srcId="{D4F24B12-AF00-4550-81C6-C625E079507E}" destId="{B0411587-6929-433D-AD4D-5E926ACCCDD8}" srcOrd="6" destOrd="0" presId="urn:microsoft.com/office/officeart/2008/layout/NameandTitleOrganizationalChart"/>
    <dgm:cxn modelId="{FB9C2FBF-F458-43C8-8257-18F178043A28}" type="presParOf" srcId="{D4F24B12-AF00-4550-81C6-C625E079507E}" destId="{EA8BA900-EE0F-47E2-8647-77596BCAC6EE}" srcOrd="7" destOrd="0" presId="urn:microsoft.com/office/officeart/2008/layout/NameandTitleOrganizationalChart"/>
    <dgm:cxn modelId="{F24B25EA-E5BD-4A7E-BB9A-075002F08917}" type="presParOf" srcId="{EA8BA900-EE0F-47E2-8647-77596BCAC6EE}" destId="{9F720C7B-C663-47EA-879B-225B22430C7F}" srcOrd="0" destOrd="0" presId="urn:microsoft.com/office/officeart/2008/layout/NameandTitleOrganizationalChart"/>
    <dgm:cxn modelId="{0804994A-3B63-4E79-9ED4-EAFAC69E764E}" type="presParOf" srcId="{9F720C7B-C663-47EA-879B-225B22430C7F}" destId="{A940012B-34E9-4F3D-A4D0-2BC7ED4AAB4E}" srcOrd="0" destOrd="0" presId="urn:microsoft.com/office/officeart/2008/layout/NameandTitleOrganizationalChart"/>
    <dgm:cxn modelId="{D22B2885-2A81-47CE-A944-E279EFA7209A}" type="presParOf" srcId="{9F720C7B-C663-47EA-879B-225B22430C7F}" destId="{10CC7D08-5716-4A36-B70E-A42557205679}" srcOrd="1" destOrd="0" presId="urn:microsoft.com/office/officeart/2008/layout/NameandTitleOrganizationalChart"/>
    <dgm:cxn modelId="{14585EC9-648B-4EF0-8770-F0F8FCCA8935}" type="presParOf" srcId="{9F720C7B-C663-47EA-879B-225B22430C7F}" destId="{F1090E18-7D47-4DE4-83FF-2B3258A746D8}" srcOrd="2" destOrd="0" presId="urn:microsoft.com/office/officeart/2008/layout/NameandTitleOrganizationalChart"/>
    <dgm:cxn modelId="{A709DA99-92FE-4292-A825-23608D811238}" type="presParOf" srcId="{EA8BA900-EE0F-47E2-8647-77596BCAC6EE}" destId="{8176A67D-9EC8-4FEA-9343-37E9F9695E3C}" srcOrd="1" destOrd="0" presId="urn:microsoft.com/office/officeart/2008/layout/NameandTitleOrganizationalChart"/>
    <dgm:cxn modelId="{13A439F5-9F20-4F77-885D-A026A1FC4D83}" type="presParOf" srcId="{EA8BA900-EE0F-47E2-8647-77596BCAC6EE}" destId="{521A8265-29E0-4729-8D4E-C2C255573095}" srcOrd="2" destOrd="0" presId="urn:microsoft.com/office/officeart/2008/layout/NameandTitleOrganizationalChart"/>
    <dgm:cxn modelId="{B45DED5A-58C4-468B-91C9-CACDA044EA09}" type="presParOf" srcId="{D4F24B12-AF00-4550-81C6-C625E079507E}" destId="{25CA8530-D7FC-49F7-A8F4-1610255DBCF5}" srcOrd="8" destOrd="0" presId="urn:microsoft.com/office/officeart/2008/layout/NameandTitleOrganizationalChart"/>
    <dgm:cxn modelId="{91ED10E7-F9BA-4CBF-AE5E-0BBA0F15492D}" type="presParOf" srcId="{D4F24B12-AF00-4550-81C6-C625E079507E}" destId="{45103CBF-1C56-43BE-81ED-12FE9C800389}" srcOrd="9" destOrd="0" presId="urn:microsoft.com/office/officeart/2008/layout/NameandTitleOrganizationalChart"/>
    <dgm:cxn modelId="{22D4F503-F447-47BE-9545-87807FFFAB2A}" type="presParOf" srcId="{45103CBF-1C56-43BE-81ED-12FE9C800389}" destId="{A832C580-258B-46F5-A8AA-5A87C20ABD58}" srcOrd="0" destOrd="0" presId="urn:microsoft.com/office/officeart/2008/layout/NameandTitleOrganizationalChart"/>
    <dgm:cxn modelId="{2C47D9FF-8F3C-4E6B-8F44-B44887F668C0}" type="presParOf" srcId="{A832C580-258B-46F5-A8AA-5A87C20ABD58}" destId="{C07199FE-A91E-48EF-BC38-980B4FB1AF6D}" srcOrd="0" destOrd="0" presId="urn:microsoft.com/office/officeart/2008/layout/NameandTitleOrganizationalChart"/>
    <dgm:cxn modelId="{7CC972A4-4836-44FE-9353-3FB1893D16B0}" type="presParOf" srcId="{A832C580-258B-46F5-A8AA-5A87C20ABD58}" destId="{278C36A7-C7E6-4FBC-8987-6A44C041F8C2}" srcOrd="1" destOrd="0" presId="urn:microsoft.com/office/officeart/2008/layout/NameandTitleOrganizationalChart"/>
    <dgm:cxn modelId="{E75421C5-FD2E-45B9-8BF9-D30B75D886FE}" type="presParOf" srcId="{A832C580-258B-46F5-A8AA-5A87C20ABD58}" destId="{92195037-681E-40DC-8BE2-37BD4624998F}" srcOrd="2" destOrd="0" presId="urn:microsoft.com/office/officeart/2008/layout/NameandTitleOrganizationalChart"/>
    <dgm:cxn modelId="{90173D24-4BDA-406D-93C8-7C899A3B1441}" type="presParOf" srcId="{45103CBF-1C56-43BE-81ED-12FE9C800389}" destId="{31D21E46-36DE-493D-9F6E-39B0E074DD5E}" srcOrd="1" destOrd="0" presId="urn:microsoft.com/office/officeart/2008/layout/NameandTitleOrganizationalChart"/>
    <dgm:cxn modelId="{764E6187-29E7-427A-AF07-F264677AA3B0}" type="presParOf" srcId="{45103CBF-1C56-43BE-81ED-12FE9C800389}" destId="{605F3206-DAA6-41FC-AB88-9DC52BC128FB}" srcOrd="2" destOrd="0" presId="urn:microsoft.com/office/officeart/2008/layout/NameandTitleOrganizationalChart"/>
    <dgm:cxn modelId="{E3163E00-22E2-46AA-AE7E-FB266472B4C9}" type="presParOf" srcId="{6B728F3A-6FD2-4F99-9CB3-2262EBCA568D}" destId="{B1710F5F-5FC5-4201-8DF6-9EEC6FFE94AF}" srcOrd="2" destOrd="0" presId="urn:microsoft.com/office/officeart/2008/layout/NameandTitleOrganizationalChart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7971790" cy="4305300"/>
        <a:chOff x="0" y="0"/>
        <a:chExt cx="7971790" cy="4305300"/>
      </a:xfrm>
    </dsp:grpSpPr>
    <dsp:sp>
      <dsp:nvSpPr>
        <dsp:cNvPr id="6" name="任意多边形 5"/>
        <dsp:cNvSpPr/>
      </dsp:nvSpPr>
      <dsp:spPr bwMode="white">
        <a:xfrm>
          <a:off x="620469" y="1941070"/>
          <a:ext cx="3303379" cy="354908"/>
        </a:xfrm>
        <a:custGeom>
          <a:avLst/>
          <a:gdLst/>
          <a:ahLst/>
          <a:cxnLst/>
          <a:pathLst>
            <a:path w="5202" h="559">
              <a:moveTo>
                <a:pt x="5202" y="0"/>
              </a:moveTo>
              <a:lnTo>
                <a:pt x="5202" y="333"/>
              </a:lnTo>
              <a:lnTo>
                <a:pt x="0" y="333"/>
              </a:lnTo>
              <a:lnTo>
                <a:pt x="0" y="559"/>
              </a:lnTo>
            </a:path>
          </a:pathLst>
        </a:custGeom>
      </dsp:spPr>
      <dsp:style>
        <a:lnRef idx="1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620469" y="1941070"/>
        <a:ext cx="3303379" cy="354908"/>
      </dsp:txXfrm>
    </dsp:sp>
    <dsp:sp>
      <dsp:nvSpPr>
        <dsp:cNvPr id="10" name="任意多边形 9"/>
        <dsp:cNvSpPr/>
      </dsp:nvSpPr>
      <dsp:spPr bwMode="white">
        <a:xfrm>
          <a:off x="2272159" y="1941070"/>
          <a:ext cx="1651689" cy="354908"/>
        </a:xfrm>
        <a:custGeom>
          <a:avLst/>
          <a:gdLst/>
          <a:ahLst/>
          <a:cxnLst/>
          <a:pathLst>
            <a:path w="2601" h="559">
              <a:moveTo>
                <a:pt x="2601" y="0"/>
              </a:moveTo>
              <a:lnTo>
                <a:pt x="2601" y="333"/>
              </a:lnTo>
              <a:lnTo>
                <a:pt x="0" y="333"/>
              </a:lnTo>
              <a:lnTo>
                <a:pt x="0" y="559"/>
              </a:lnTo>
            </a:path>
          </a:pathLst>
        </a:custGeom>
      </dsp:spPr>
      <dsp:style>
        <a:lnRef idx="1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2272159" y="1941070"/>
        <a:ext cx="1651689" cy="354908"/>
      </dsp:txXfrm>
    </dsp:sp>
    <dsp:sp>
      <dsp:nvSpPr>
        <dsp:cNvPr id="14" name="任意多边形 13"/>
        <dsp:cNvSpPr/>
      </dsp:nvSpPr>
      <dsp:spPr bwMode="white">
        <a:xfrm>
          <a:off x="3923848" y="1941070"/>
          <a:ext cx="0" cy="354908"/>
        </a:xfrm>
        <a:custGeom>
          <a:avLst/>
          <a:gdLst/>
          <a:ahLst/>
          <a:cxnLst/>
          <a:pathLst>
            <a:path h="559">
              <a:moveTo>
                <a:pt x="0" y="0"/>
              </a:moveTo>
              <a:lnTo>
                <a:pt x="0" y="559"/>
              </a:lnTo>
            </a:path>
          </a:pathLst>
        </a:custGeom>
      </dsp:spPr>
      <dsp:style>
        <a:lnRef idx="1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3923848" y="1941070"/>
        <a:ext cx="0" cy="354908"/>
      </dsp:txXfrm>
    </dsp:sp>
    <dsp:sp>
      <dsp:nvSpPr>
        <dsp:cNvPr id="18" name="任意多边形 17"/>
        <dsp:cNvSpPr/>
      </dsp:nvSpPr>
      <dsp:spPr bwMode="white">
        <a:xfrm>
          <a:off x="3923848" y="1941070"/>
          <a:ext cx="1651689" cy="354908"/>
        </a:xfrm>
        <a:custGeom>
          <a:avLst/>
          <a:gdLst/>
          <a:ahLst/>
          <a:cxnLst/>
          <a:pathLst>
            <a:path w="2601" h="559">
              <a:moveTo>
                <a:pt x="0" y="0"/>
              </a:moveTo>
              <a:lnTo>
                <a:pt x="0" y="333"/>
              </a:lnTo>
              <a:lnTo>
                <a:pt x="2601" y="333"/>
              </a:lnTo>
              <a:lnTo>
                <a:pt x="2601" y="559"/>
              </a:lnTo>
            </a:path>
          </a:pathLst>
        </a:custGeom>
      </dsp:spPr>
      <dsp:style>
        <a:lnRef idx="1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3923848" y="1941070"/>
        <a:ext cx="1651689" cy="354908"/>
      </dsp:txXfrm>
    </dsp:sp>
    <dsp:sp>
      <dsp:nvSpPr>
        <dsp:cNvPr id="22" name="任意多边形 21"/>
        <dsp:cNvSpPr/>
      </dsp:nvSpPr>
      <dsp:spPr bwMode="white">
        <a:xfrm>
          <a:off x="3923848" y="1941070"/>
          <a:ext cx="3303379" cy="354908"/>
        </a:xfrm>
        <a:custGeom>
          <a:avLst/>
          <a:gdLst/>
          <a:ahLst/>
          <a:cxnLst/>
          <a:pathLst>
            <a:path w="5202" h="559">
              <a:moveTo>
                <a:pt x="0" y="0"/>
              </a:moveTo>
              <a:lnTo>
                <a:pt x="0" y="333"/>
              </a:lnTo>
              <a:lnTo>
                <a:pt x="5202" y="333"/>
              </a:lnTo>
              <a:lnTo>
                <a:pt x="5202" y="559"/>
              </a:lnTo>
            </a:path>
          </a:pathLst>
        </a:custGeom>
      </dsp:spPr>
      <dsp:style>
        <a:lnRef idx="1">
          <a:schemeClr val="accent1">
            <a:shade val="60000"/>
          </a:schemeClr>
        </a:lnRef>
        <a:fillRef idx="0">
          <a:schemeClr val="accent1"/>
        </a:fillRef>
        <a:effectRef idx="0">
          <a:scrgbClr r="0" g="0" b="0"/>
        </a:effectRef>
        <a:fontRef idx="minor"/>
      </dsp:style>
      <dsp:txBody>
        <a:bodyPr/>
        <a:p/>
      </dsp:txBody>
      <dsp:txXfrm>
        <a:off x="3923848" y="1941070"/>
        <a:ext cx="3303379" cy="354908"/>
      </dsp:txXfrm>
    </dsp:sp>
    <dsp:sp>
      <dsp:nvSpPr>
        <dsp:cNvPr id="3" name="矩形 2"/>
        <dsp:cNvSpPr/>
      </dsp:nvSpPr>
      <dsp:spPr bwMode="white">
        <a:xfrm>
          <a:off x="3303379" y="1326805"/>
          <a:ext cx="1240939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5240" tIns="15240" rIns="15240" bIns="86679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>
              <a:latin typeface="微软雅黑" panose="020B0503020204020204" pitchFamily="34" charset="-122"/>
              <a:ea typeface="微软雅黑" panose="020B0503020204020204" pitchFamily="34" charset="-122"/>
            </a:rPr>
            <a:t>趣组队</a:t>
          </a:r>
        </a:p>
      </dsp:txBody>
      <dsp:txXfrm>
        <a:off x="3303379" y="1326805"/>
        <a:ext cx="1240939" cy="614265"/>
      </dsp:txXfrm>
    </dsp:sp>
    <dsp:sp>
      <dsp:nvSpPr>
        <dsp:cNvPr id="4" name="矩形 3"/>
        <dsp:cNvSpPr/>
      </dsp:nvSpPr>
      <dsp:spPr bwMode="white">
        <a:xfrm>
          <a:off x="5176922" y="2623093"/>
          <a:ext cx="1116845" cy="204755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>
            <a:solidFill>
              <a:schemeClr val="dk1"/>
            </a:solidFill>
            <a:latin typeface="Kozuka Gothic Pro R" panose="020B0400000000000000" pitchFamily="34" charset="-128"/>
            <a:ea typeface="Kozuka Gothic Pro R" panose="020B0400000000000000" pitchFamily="34" charset="-128"/>
          </a:endParaRPr>
        </a:p>
      </dsp:txBody>
      <dsp:txXfrm>
        <a:off x="5176922" y="2623093"/>
        <a:ext cx="1116845" cy="204755"/>
      </dsp:txXfrm>
    </dsp:sp>
    <dsp:sp>
      <dsp:nvSpPr>
        <dsp:cNvPr id="7" name="矩形 6"/>
        <dsp:cNvSpPr/>
      </dsp:nvSpPr>
      <dsp:spPr bwMode="white">
        <a:xfrm>
          <a:off x="0" y="2295978"/>
          <a:ext cx="1240939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430" tIns="11430" rIns="11430" bIns="86679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rPr>
            <a:t>安卓开发</a:t>
          </a:r>
        </a:p>
      </dsp:txBody>
      <dsp:txXfrm>
        <a:off x="0" y="2295978"/>
        <a:ext cx="1240939" cy="614265"/>
      </dsp:txXfrm>
    </dsp:sp>
    <dsp:sp>
      <dsp:nvSpPr>
        <dsp:cNvPr id="8" name="矩形 7"/>
        <dsp:cNvSpPr/>
      </dsp:nvSpPr>
      <dsp:spPr bwMode="white">
        <a:xfrm>
          <a:off x="248188" y="2773740"/>
          <a:ext cx="1116845" cy="204755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dk1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rPr>
            <a:t>何志伟</a:t>
          </a:r>
          <a:endParaRPr>
            <a:solidFill>
              <a:schemeClr val="dk1"/>
            </a:solidFill>
          </a:endParaRPr>
        </a:p>
      </dsp:txBody>
      <dsp:txXfrm>
        <a:off x="248188" y="2773740"/>
        <a:ext cx="1116845" cy="204755"/>
      </dsp:txXfrm>
    </dsp:sp>
    <dsp:sp>
      <dsp:nvSpPr>
        <dsp:cNvPr id="11" name="矩形 10"/>
        <dsp:cNvSpPr/>
      </dsp:nvSpPr>
      <dsp:spPr bwMode="white">
        <a:xfrm>
          <a:off x="1651689" y="2295978"/>
          <a:ext cx="1240939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430" tIns="11430" rIns="11430" bIns="86679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rPr>
            <a:t>后台开发</a:t>
          </a:r>
        </a:p>
      </dsp:txBody>
      <dsp:txXfrm>
        <a:off x="1651689" y="2295978"/>
        <a:ext cx="1240939" cy="614265"/>
      </dsp:txXfrm>
    </dsp:sp>
    <dsp:sp>
      <dsp:nvSpPr>
        <dsp:cNvPr id="12" name="矩形 11"/>
        <dsp:cNvSpPr/>
      </dsp:nvSpPr>
      <dsp:spPr bwMode="white">
        <a:xfrm>
          <a:off x="1899877" y="2773740"/>
          <a:ext cx="1116845" cy="204755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dk1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rPr>
            <a:t>林宇堂</a:t>
          </a:r>
          <a:endParaRPr>
            <a:solidFill>
              <a:schemeClr val="dk1"/>
            </a:solidFill>
          </a:endParaRPr>
        </a:p>
      </dsp:txBody>
      <dsp:txXfrm>
        <a:off x="1899877" y="2773740"/>
        <a:ext cx="1116845" cy="204755"/>
      </dsp:txXfrm>
    </dsp:sp>
    <dsp:sp>
      <dsp:nvSpPr>
        <dsp:cNvPr id="15" name="矩形 14"/>
        <dsp:cNvSpPr/>
      </dsp:nvSpPr>
      <dsp:spPr bwMode="white">
        <a:xfrm>
          <a:off x="3303379" y="2295978"/>
          <a:ext cx="1240939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430" tIns="11430" rIns="11430" bIns="86679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rPr>
            <a:t>前端开发</a:t>
          </a:r>
        </a:p>
      </dsp:txBody>
      <dsp:txXfrm>
        <a:off x="3303379" y="2295978"/>
        <a:ext cx="1240939" cy="614265"/>
      </dsp:txXfrm>
    </dsp:sp>
    <dsp:sp>
      <dsp:nvSpPr>
        <dsp:cNvPr id="16" name="矩形 15"/>
        <dsp:cNvSpPr/>
      </dsp:nvSpPr>
      <dsp:spPr bwMode="white">
        <a:xfrm>
          <a:off x="3551566" y="2773740"/>
          <a:ext cx="1116845" cy="204755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dk1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rPr>
            <a:t>何东强</a:t>
          </a:r>
          <a:endParaRPr>
            <a:solidFill>
              <a:schemeClr val="dk1"/>
            </a:solidFill>
          </a:endParaRPr>
        </a:p>
      </dsp:txBody>
      <dsp:txXfrm>
        <a:off x="3551566" y="2773740"/>
        <a:ext cx="1116845" cy="204755"/>
      </dsp:txXfrm>
    </dsp:sp>
    <dsp:sp>
      <dsp:nvSpPr>
        <dsp:cNvPr id="19" name="矩形 18"/>
        <dsp:cNvSpPr/>
      </dsp:nvSpPr>
      <dsp:spPr bwMode="white">
        <a:xfrm>
          <a:off x="4955068" y="2295978"/>
          <a:ext cx="1240939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430" tIns="11430" rIns="11430" bIns="86679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rPr>
            <a:t>运营策划</a:t>
          </a:r>
        </a:p>
      </dsp:txBody>
      <dsp:txXfrm>
        <a:off x="4955068" y="2295978"/>
        <a:ext cx="1240939" cy="614265"/>
      </dsp:txXfrm>
    </dsp:sp>
    <dsp:sp>
      <dsp:nvSpPr>
        <dsp:cNvPr id="20" name="矩形 19"/>
        <dsp:cNvSpPr/>
      </dsp:nvSpPr>
      <dsp:spPr bwMode="white">
        <a:xfrm>
          <a:off x="5203256" y="2773740"/>
          <a:ext cx="1116845" cy="204755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dk1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rPr>
            <a:t>吴秋婉</a:t>
          </a:r>
          <a:endParaRPr>
            <a:solidFill>
              <a:schemeClr val="dk1"/>
            </a:solidFill>
          </a:endParaRPr>
        </a:p>
      </dsp:txBody>
      <dsp:txXfrm>
        <a:off x="5203256" y="2773740"/>
        <a:ext cx="1116845" cy="204755"/>
      </dsp:txXfrm>
    </dsp:sp>
    <dsp:sp>
      <dsp:nvSpPr>
        <dsp:cNvPr id="23" name="矩形 22"/>
        <dsp:cNvSpPr/>
      </dsp:nvSpPr>
      <dsp:spPr bwMode="white">
        <a:xfrm>
          <a:off x="6606757" y="2295978"/>
          <a:ext cx="1240939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11430" tIns="11430" rIns="11430" bIns="86679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ct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1800" b="1">
              <a:latin typeface="微软雅黑" panose="020B0503020204020204" pitchFamily="34" charset="-122"/>
              <a:ea typeface="微软雅黑" panose="020B0503020204020204" pitchFamily="34" charset="-122"/>
            </a:rPr>
            <a:t>UI</a:t>
          </a:r>
          <a:r>
            <a:rPr lang="zh-CN" altLang="en-US" sz="1800" b="1">
              <a:latin typeface="微软雅黑" panose="020B0503020204020204" pitchFamily="34" charset="-122"/>
              <a:ea typeface="微软雅黑" panose="020B0503020204020204" pitchFamily="34" charset="-122"/>
            </a:rPr>
            <a:t>设计</a:t>
          </a:r>
        </a:p>
      </dsp:txBody>
      <dsp:txXfrm>
        <a:off x="6606757" y="2295978"/>
        <a:ext cx="1240939" cy="614265"/>
      </dsp:txXfrm>
    </dsp:sp>
    <dsp:sp>
      <dsp:nvSpPr>
        <dsp:cNvPr id="24" name="矩形 23"/>
        <dsp:cNvSpPr/>
      </dsp:nvSpPr>
      <dsp:spPr bwMode="white">
        <a:xfrm>
          <a:off x="6854945" y="2773740"/>
          <a:ext cx="1116845" cy="204755"/>
        </a:xfrm>
        <a:prstGeom prst="rect">
          <a:avLst/>
        </a:prstGeom>
      </dsp:spPr>
      <dsp:style>
        <a:lnRef idx="1">
          <a:schemeClr val="accent1"/>
        </a:lnRef>
        <a:fillRef idx="1">
          <a:schemeClr val="lt1">
            <a:alpha val="90000"/>
          </a:schemeClr>
        </a:fillRef>
        <a:effectRef idx="0">
          <a:scrgbClr r="0" g="0" b="0"/>
        </a:effectRef>
        <a:fontRef idx="minor"/>
      </dsp:style>
      <dsp:txBody>
        <a:bodyPr lIns="27940" tIns="6985" rIns="27940" bIns="6985" anchor="ctr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>
          <a:pPr lvl="0" algn="r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olidFill>
                <a:schemeClr val="dk1"/>
              </a:solidFill>
              <a:latin typeface="Kozuka Gothic Pro R" panose="020B0400000000000000" pitchFamily="34" charset="-128"/>
              <a:ea typeface="Kozuka Gothic Pro R" panose="020B0400000000000000" pitchFamily="34" charset="-128"/>
            </a:rPr>
            <a:t>伍梅圳</a:t>
          </a:r>
          <a:endParaRPr>
            <a:solidFill>
              <a:schemeClr val="dk1"/>
            </a:solidFill>
          </a:endParaRPr>
        </a:p>
      </dsp:txBody>
      <dsp:txXfrm>
        <a:off x="6854945" y="2773740"/>
        <a:ext cx="1116845" cy="204755"/>
      </dsp:txXfrm>
    </dsp:sp>
    <dsp:sp>
      <dsp:nvSpPr>
        <dsp:cNvPr id="5" name="矩形 4" hidden="1"/>
        <dsp:cNvSpPr/>
      </dsp:nvSpPr>
      <dsp:spPr bwMode="white">
        <a:xfrm>
          <a:off x="3303379" y="1326805"/>
          <a:ext cx="248188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78232" tIns="78232" rIns="78232" bIns="78232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/>
      </dsp:txBody>
      <dsp:txXfrm>
        <a:off x="3303379" y="1326805"/>
        <a:ext cx="248188" cy="614265"/>
      </dsp:txXfrm>
    </dsp:sp>
    <dsp:sp>
      <dsp:nvSpPr>
        <dsp:cNvPr id="9" name="矩形 8" hidden="1"/>
        <dsp:cNvSpPr/>
      </dsp:nvSpPr>
      <dsp:spPr bwMode="white">
        <a:xfrm>
          <a:off x="0" y="2295978"/>
          <a:ext cx="248188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78232" tIns="78232" rIns="78232" bIns="78232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/>
      </dsp:txBody>
      <dsp:txXfrm>
        <a:off x="0" y="2295978"/>
        <a:ext cx="248188" cy="614265"/>
      </dsp:txXfrm>
    </dsp:sp>
    <dsp:sp>
      <dsp:nvSpPr>
        <dsp:cNvPr id="13" name="矩形 12" hidden="1"/>
        <dsp:cNvSpPr/>
      </dsp:nvSpPr>
      <dsp:spPr bwMode="white">
        <a:xfrm>
          <a:off x="1651689" y="2295978"/>
          <a:ext cx="248188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78232" tIns="78232" rIns="78232" bIns="78232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/>
      </dsp:txBody>
      <dsp:txXfrm>
        <a:off x="1651689" y="2295978"/>
        <a:ext cx="248188" cy="614265"/>
      </dsp:txXfrm>
    </dsp:sp>
    <dsp:sp>
      <dsp:nvSpPr>
        <dsp:cNvPr id="17" name="矩形 16" hidden="1"/>
        <dsp:cNvSpPr/>
      </dsp:nvSpPr>
      <dsp:spPr bwMode="white">
        <a:xfrm>
          <a:off x="3303379" y="2295978"/>
          <a:ext cx="248188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78232" tIns="78232" rIns="78232" bIns="78232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/>
      </dsp:txBody>
      <dsp:txXfrm>
        <a:off x="3303379" y="2295978"/>
        <a:ext cx="248188" cy="614265"/>
      </dsp:txXfrm>
    </dsp:sp>
    <dsp:sp>
      <dsp:nvSpPr>
        <dsp:cNvPr id="21" name="矩形 20" hidden="1"/>
        <dsp:cNvSpPr/>
      </dsp:nvSpPr>
      <dsp:spPr bwMode="white">
        <a:xfrm>
          <a:off x="4955068" y="2295978"/>
          <a:ext cx="248188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78232" tIns="78232" rIns="78232" bIns="78232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/>
      </dsp:txBody>
      <dsp:txXfrm>
        <a:off x="4955068" y="2295978"/>
        <a:ext cx="248188" cy="614265"/>
      </dsp:txXfrm>
    </dsp:sp>
    <dsp:sp>
      <dsp:nvSpPr>
        <dsp:cNvPr id="25" name="矩形 24" hidden="1"/>
        <dsp:cNvSpPr/>
      </dsp:nvSpPr>
      <dsp:spPr bwMode="white">
        <a:xfrm>
          <a:off x="6606757" y="2295978"/>
          <a:ext cx="248188" cy="614265"/>
        </a:xfrm>
        <a:prstGeom prst="rect">
          <a:avLst/>
        </a:prstGeom>
      </dsp:spPr>
      <dsp:style>
        <a:lnRef idx="0">
          <a:schemeClr val="lt1"/>
        </a:lnRef>
        <a:fillRef idx="3">
          <a:schemeClr val="accent1"/>
        </a:fillRef>
        <a:effectRef idx="2">
          <a:scrgbClr r="0" g="0" b="0"/>
        </a:effectRef>
        <a:fontRef idx="minor">
          <a:schemeClr val="lt1"/>
        </a:fontRef>
      </dsp:style>
      <dsp:txBody>
        <a:bodyPr lIns="78232" tIns="78232" rIns="78232" bIns="78232"/>
        <a:lstStyle>
          <a:lvl2pPr marL="57150" indent="-57150">
            <a:defRPr sz="800"/>
          </a:lvl2pPr>
          <a:lvl3pPr marL="114300" indent="-57150">
            <a:defRPr sz="800"/>
          </a:lvl3pPr>
          <a:lvl4pPr marL="171450" indent="-57150">
            <a:defRPr sz="800"/>
          </a:lvl4pPr>
          <a:lvl5pPr marL="228600" indent="-57150">
            <a:defRPr sz="800"/>
          </a:lvl5pPr>
          <a:lvl6pPr marL="285750" indent="-57150">
            <a:defRPr sz="800"/>
          </a:lvl6pPr>
          <a:lvl7pPr marL="342900" indent="-57150">
            <a:defRPr sz="800"/>
          </a:lvl7pPr>
          <a:lvl8pPr marL="400050" indent="-57150">
            <a:defRPr sz="800"/>
          </a:lvl8pPr>
          <a:lvl9pPr marL="457200" indent="-57150">
            <a:defRPr sz="800"/>
          </a:lvl9pPr>
        </a:lstStyle>
        <a:p/>
      </dsp:txBody>
      <dsp:txXfrm>
        <a:off x="6606757" y="2295978"/>
        <a:ext cx="248188" cy="614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73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77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90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94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11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15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2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576299-F284-4EAA-AA23-4862DC5082E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0B313C-6B84-469A-A8BF-E1E0C9F599A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0B313C-6B84-469A-A8BF-E1E0C9F599A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11560" y="685255"/>
            <a:ext cx="7920880" cy="45719"/>
            <a:chOff x="3060700" y="4724400"/>
            <a:chExt cx="5955507" cy="31432"/>
          </a:xfrm>
        </p:grpSpPr>
        <p:cxnSp>
          <p:nvCxnSpPr>
            <p:cNvPr id="10" name="直接连接符 9"/>
            <p:cNvCxnSpPr/>
            <p:nvPr/>
          </p:nvCxnSpPr>
          <p:spPr>
            <a:xfrm>
              <a:off x="3060700" y="4724400"/>
              <a:ext cx="5955507" cy="0"/>
            </a:xfrm>
            <a:prstGeom prst="line">
              <a:avLst/>
            </a:prstGeom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/>
            <p:cNvCxnSpPr/>
            <p:nvPr/>
          </p:nvCxnSpPr>
          <p:spPr>
            <a:xfrm>
              <a:off x="3060700" y="4755832"/>
              <a:ext cx="5955507" cy="0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421E9E4D-0BE1-4AAA-A57B-DA425863F4AF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fld id="{E1BEBC7A-FD02-486B-81B5-A845787C689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2.jpeg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2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1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chart" Target="../charts/char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jpeg"/><Relationship Id="rId8" Type="http://schemas.openxmlformats.org/officeDocument/2006/relationships/image" Target="../media/image15.jpeg"/><Relationship Id="rId7" Type="http://schemas.openxmlformats.org/officeDocument/2006/relationships/image" Target="../media/image14.jpeg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Relationship Id="rId3" Type="http://schemas.openxmlformats.org/officeDocument/2006/relationships/image" Target="../media/image10.jpeg"/><Relationship Id="rId25" Type="http://schemas.openxmlformats.org/officeDocument/2006/relationships/notesSlide" Target="../notesSlides/notesSlide7.xml"/><Relationship Id="rId24" Type="http://schemas.openxmlformats.org/officeDocument/2006/relationships/slideLayout" Target="../slideLayouts/slideLayout1.xml"/><Relationship Id="rId23" Type="http://schemas.openxmlformats.org/officeDocument/2006/relationships/image" Target="../media/image30.jpeg"/><Relationship Id="rId22" Type="http://schemas.openxmlformats.org/officeDocument/2006/relationships/image" Target="../media/image29.png"/><Relationship Id="rId21" Type="http://schemas.openxmlformats.org/officeDocument/2006/relationships/image" Target="../media/image28.jpeg"/><Relationship Id="rId20" Type="http://schemas.openxmlformats.org/officeDocument/2006/relationships/image" Target="../media/image27.jpeg"/><Relationship Id="rId2" Type="http://schemas.openxmlformats.org/officeDocument/2006/relationships/image" Target="../media/image9.jpeg"/><Relationship Id="rId19" Type="http://schemas.openxmlformats.org/officeDocument/2006/relationships/image" Target="../media/image26.jpeg"/><Relationship Id="rId18" Type="http://schemas.openxmlformats.org/officeDocument/2006/relationships/image" Target="../media/image25.jpeg"/><Relationship Id="rId17" Type="http://schemas.openxmlformats.org/officeDocument/2006/relationships/image" Target="../media/image24.jpeg"/><Relationship Id="rId16" Type="http://schemas.openxmlformats.org/officeDocument/2006/relationships/image" Target="../media/image23.jpeg"/><Relationship Id="rId15" Type="http://schemas.openxmlformats.org/officeDocument/2006/relationships/image" Target="../media/image22.jpeg"/><Relationship Id="rId14" Type="http://schemas.openxmlformats.org/officeDocument/2006/relationships/image" Target="../media/image21.jpeg"/><Relationship Id="rId13" Type="http://schemas.openxmlformats.org/officeDocument/2006/relationships/image" Target="../media/image20.jpeg"/><Relationship Id="rId12" Type="http://schemas.openxmlformats.org/officeDocument/2006/relationships/image" Target="../media/image19.jpeg"/><Relationship Id="rId11" Type="http://schemas.openxmlformats.org/officeDocument/2006/relationships/image" Target="../media/image18.jpeg"/><Relationship Id="rId10" Type="http://schemas.openxmlformats.org/officeDocument/2006/relationships/image" Target="../media/image17.jpe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图片 3077" descr="favic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9338" y="1323975"/>
            <a:ext cx="1568450" cy="1536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9" name="文本框 3078"/>
          <p:cNvSpPr txBox="1"/>
          <p:nvPr/>
        </p:nvSpPr>
        <p:spPr>
          <a:xfrm>
            <a:off x="913130" y="3321050"/>
            <a:ext cx="4966335" cy="45720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lvl="0"/>
            <a:r>
              <a:rPr lang="zh-CN" altLang="en-US" sz="2400" b="1" dirty="0">
                <a:solidFill>
                  <a:srgbClr val="FFFF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			</a:t>
            </a: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袂卓工作室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9" grpId="0" bldLvl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66450" y="201389"/>
            <a:ext cx="27101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Part5 </a:t>
            </a:r>
            <a:r>
              <a:rPr lang="zh-CN" altLang="en-US" sz="24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技术开发</a:t>
            </a:r>
            <a:endParaRPr lang="zh-CN" altLang="en-US" sz="24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3" name="表格 2"/>
          <p:cNvGraphicFramePr/>
          <p:nvPr/>
        </p:nvGraphicFramePr>
        <p:xfrm>
          <a:off x="566450" y="1624330"/>
          <a:ext cx="8091806" cy="22936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9340"/>
                <a:gridCol w="1219200"/>
                <a:gridCol w="1803400"/>
                <a:gridCol w="1397000"/>
                <a:gridCol w="2602866"/>
              </a:tblGrid>
              <a:tr h="486410"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开发语言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开发工具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框架</a:t>
                      </a:r>
                      <a:r>
                        <a:rPr lang="en-US" altLang="zh-CN" sz="18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</a:t>
                      </a:r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库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开发环境</a:t>
                      </a:r>
                      <a:endParaRPr lang="en-US" altLang="zh-CN" sz="1800" b="1" kern="1200" dirty="0" smtClean="0">
                        <a:solidFill>
                          <a:schemeClr val="lt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48704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dirty="0"/>
                        <a:t>安卓端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Java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AndroidStudio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okHTTP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Android4.3</a:t>
                      </a:r>
                      <a:r>
                        <a:rPr lang="zh-CN" altLang="en-US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以上系统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4864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dirty="0"/>
                        <a:t>后端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PHP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PHPStorm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ThinkPHP</a:t>
                      </a:r>
                      <a:endParaRPr lang="zh-CN" altLang="en-US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>
                        <a:buNone/>
                      </a:pP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windows+apache+</a:t>
                      </a:r>
                      <a:endParaRPr lang="en-US" altLang="zh-CN" sz="1800" kern="1200" dirty="0" smtClean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 kern="1200" dirty="0" smtClean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mysql+php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</a:tr>
              <a:tr h="83375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2000" dirty="0"/>
                        <a:t>前端</a:t>
                      </a:r>
                      <a:endParaRPr lang="zh-CN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JavaScript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CSS</a:t>
                      </a:r>
                      <a:endParaRPr lang="en-US" altLang="zh-CN" sz="16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zh-CN" altLang="en-US" sz="16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HTML </a:t>
                      </a:r>
                      <a:endParaRPr lang="zh-CN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Sublime</a:t>
                      </a:r>
                      <a:endParaRPr lang="en-US" altLang="zh-CN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Jquery</a:t>
                      </a:r>
                      <a:endParaRPr lang="en-US" altLang="zh-CN" sz="180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784630" y="83768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基本技术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63275" y="215359"/>
            <a:ext cx="27101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Part5 </a:t>
            </a:r>
            <a:r>
              <a:rPr lang="zh-CN" altLang="en-US" sz="24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技术开发</a:t>
            </a:r>
            <a:endParaRPr lang="zh-CN" altLang="en-US" sz="24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56635" y="67255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实现思路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2016-11-11_0903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47165" y="1219835"/>
            <a:ext cx="6249035" cy="36791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50575" y="212819"/>
            <a:ext cx="408686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Part5 </a:t>
            </a:r>
            <a:r>
              <a:rPr lang="zh-CN" altLang="en-US" sz="24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九大核心竞争技术</a:t>
            </a:r>
            <a:endParaRPr lang="zh-CN" altLang="en-US" sz="24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65" name="组合 64"/>
          <p:cNvGrpSpPr/>
          <p:nvPr/>
        </p:nvGrpSpPr>
        <p:grpSpPr bwMode="auto">
          <a:xfrm>
            <a:off x="3126423" y="1717675"/>
            <a:ext cx="2519362" cy="2519363"/>
            <a:chOff x="2532379" y="2174357"/>
            <a:chExt cx="2519411" cy="2519411"/>
          </a:xfrm>
        </p:grpSpPr>
        <p:sp>
          <p:nvSpPr>
            <p:cNvPr id="66" name="Freeform 13"/>
            <p:cNvSpPr/>
            <p:nvPr/>
          </p:nvSpPr>
          <p:spPr bwMode="auto">
            <a:xfrm>
              <a:off x="2532379" y="2174357"/>
              <a:ext cx="2519411" cy="2519411"/>
            </a:xfrm>
            <a:custGeom>
              <a:avLst/>
              <a:gdLst>
                <a:gd name="T0" fmla="*/ 533 w 666"/>
                <a:gd name="T1" fmla="*/ 77 h 666"/>
                <a:gd name="T2" fmla="*/ 293 w 666"/>
                <a:gd name="T3" fmla="*/ 11 h 666"/>
                <a:gd name="T4" fmla="*/ 293 w 666"/>
                <a:gd name="T5" fmla="*/ 11 h 666"/>
                <a:gd name="T6" fmla="*/ 77 w 666"/>
                <a:gd name="T7" fmla="*/ 134 h 666"/>
                <a:gd name="T8" fmla="*/ 11 w 666"/>
                <a:gd name="T9" fmla="*/ 373 h 666"/>
                <a:gd name="T10" fmla="*/ 11 w 666"/>
                <a:gd name="T11" fmla="*/ 373 h 666"/>
                <a:gd name="T12" fmla="*/ 134 w 666"/>
                <a:gd name="T13" fmla="*/ 589 h 666"/>
                <a:gd name="T14" fmla="*/ 373 w 666"/>
                <a:gd name="T15" fmla="*/ 655 h 666"/>
                <a:gd name="T16" fmla="*/ 373 w 666"/>
                <a:gd name="T17" fmla="*/ 655 h 666"/>
                <a:gd name="T18" fmla="*/ 589 w 666"/>
                <a:gd name="T19" fmla="*/ 533 h 666"/>
                <a:gd name="T20" fmla="*/ 655 w 666"/>
                <a:gd name="T21" fmla="*/ 293 h 666"/>
                <a:gd name="T22" fmla="*/ 655 w 666"/>
                <a:gd name="T23" fmla="*/ 293 h 666"/>
                <a:gd name="T24" fmla="*/ 533 w 666"/>
                <a:gd name="T25" fmla="*/ 77 h 6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6" h="666">
                  <a:moveTo>
                    <a:pt x="533" y="77"/>
                  </a:moveTo>
                  <a:cubicBezTo>
                    <a:pt x="467" y="26"/>
                    <a:pt x="382" y="0"/>
                    <a:pt x="293" y="11"/>
                  </a:cubicBezTo>
                  <a:cubicBezTo>
                    <a:pt x="293" y="11"/>
                    <a:pt x="293" y="11"/>
                    <a:pt x="293" y="11"/>
                  </a:cubicBezTo>
                  <a:cubicBezTo>
                    <a:pt x="204" y="22"/>
                    <a:pt x="128" y="68"/>
                    <a:pt x="77" y="134"/>
                  </a:cubicBezTo>
                  <a:cubicBezTo>
                    <a:pt x="26" y="199"/>
                    <a:pt x="0" y="284"/>
                    <a:pt x="11" y="373"/>
                  </a:cubicBezTo>
                  <a:cubicBezTo>
                    <a:pt x="11" y="373"/>
                    <a:pt x="11" y="373"/>
                    <a:pt x="11" y="373"/>
                  </a:cubicBezTo>
                  <a:cubicBezTo>
                    <a:pt x="22" y="462"/>
                    <a:pt x="68" y="538"/>
                    <a:pt x="134" y="589"/>
                  </a:cubicBezTo>
                  <a:cubicBezTo>
                    <a:pt x="199" y="640"/>
                    <a:pt x="284" y="666"/>
                    <a:pt x="373" y="655"/>
                  </a:cubicBezTo>
                  <a:cubicBezTo>
                    <a:pt x="373" y="655"/>
                    <a:pt x="373" y="655"/>
                    <a:pt x="373" y="655"/>
                  </a:cubicBezTo>
                  <a:cubicBezTo>
                    <a:pt x="462" y="644"/>
                    <a:pt x="538" y="598"/>
                    <a:pt x="589" y="533"/>
                  </a:cubicBezTo>
                  <a:cubicBezTo>
                    <a:pt x="640" y="467"/>
                    <a:pt x="666" y="382"/>
                    <a:pt x="655" y="293"/>
                  </a:cubicBezTo>
                  <a:cubicBezTo>
                    <a:pt x="655" y="293"/>
                    <a:pt x="655" y="293"/>
                    <a:pt x="655" y="293"/>
                  </a:cubicBezTo>
                  <a:cubicBezTo>
                    <a:pt x="644" y="204"/>
                    <a:pt x="598" y="128"/>
                    <a:pt x="533" y="77"/>
                  </a:cubicBezTo>
                  <a:close/>
                </a:path>
              </a:pathLst>
            </a:custGeom>
            <a:solidFill>
              <a:srgbClr val="F4EFD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67" name="Freeform 39"/>
            <p:cNvSpPr>
              <a:spLocks noEditPoints="1"/>
            </p:cNvSpPr>
            <p:nvPr/>
          </p:nvSpPr>
          <p:spPr bwMode="auto">
            <a:xfrm>
              <a:off x="3708739" y="2942722"/>
              <a:ext cx="166691" cy="163516"/>
            </a:xfrm>
            <a:custGeom>
              <a:avLst/>
              <a:gdLst>
                <a:gd name="T0" fmla="*/ 0 w 44"/>
                <a:gd name="T1" fmla="*/ 21 h 43"/>
                <a:gd name="T2" fmla="*/ 22 w 44"/>
                <a:gd name="T3" fmla="*/ 43 h 43"/>
                <a:gd name="T4" fmla="*/ 44 w 44"/>
                <a:gd name="T5" fmla="*/ 21 h 43"/>
                <a:gd name="T6" fmla="*/ 22 w 44"/>
                <a:gd name="T7" fmla="*/ 0 h 43"/>
                <a:gd name="T8" fmla="*/ 0 w 44"/>
                <a:gd name="T9" fmla="*/ 21 h 43"/>
                <a:gd name="T10" fmla="*/ 22 w 44"/>
                <a:gd name="T11" fmla="*/ 36 h 43"/>
                <a:gd name="T12" fmla="*/ 7 w 44"/>
                <a:gd name="T13" fmla="*/ 21 h 43"/>
                <a:gd name="T14" fmla="*/ 22 w 44"/>
                <a:gd name="T15" fmla="*/ 7 h 43"/>
                <a:gd name="T16" fmla="*/ 37 w 44"/>
                <a:gd name="T17" fmla="*/ 21 h 43"/>
                <a:gd name="T18" fmla="*/ 22 w 44"/>
                <a:gd name="T19" fmla="*/ 36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3">
                  <a:moveTo>
                    <a:pt x="0" y="21"/>
                  </a:moveTo>
                  <a:cubicBezTo>
                    <a:pt x="0" y="33"/>
                    <a:pt x="10" y="43"/>
                    <a:pt x="22" y="43"/>
                  </a:cubicBezTo>
                  <a:cubicBezTo>
                    <a:pt x="34" y="43"/>
                    <a:pt x="44" y="33"/>
                    <a:pt x="44" y="21"/>
                  </a:cubicBezTo>
                  <a:cubicBezTo>
                    <a:pt x="44" y="9"/>
                    <a:pt x="34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lose/>
                  <a:moveTo>
                    <a:pt x="22" y="36"/>
                  </a:moveTo>
                  <a:cubicBezTo>
                    <a:pt x="14" y="36"/>
                    <a:pt x="7" y="29"/>
                    <a:pt x="7" y="21"/>
                  </a:cubicBezTo>
                  <a:cubicBezTo>
                    <a:pt x="7" y="13"/>
                    <a:pt x="14" y="7"/>
                    <a:pt x="22" y="7"/>
                  </a:cubicBezTo>
                  <a:cubicBezTo>
                    <a:pt x="30" y="7"/>
                    <a:pt x="37" y="13"/>
                    <a:pt x="37" y="21"/>
                  </a:cubicBezTo>
                  <a:cubicBezTo>
                    <a:pt x="37" y="29"/>
                    <a:pt x="30" y="36"/>
                    <a:pt x="22" y="36"/>
                  </a:cubicBezTo>
                  <a:close/>
                </a:path>
              </a:pathLst>
            </a:custGeom>
            <a:solidFill>
              <a:srgbClr val="F4EFD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 bwMode="auto">
          <a:xfrm>
            <a:off x="5142548" y="1493838"/>
            <a:ext cx="1392237" cy="1331912"/>
            <a:chOff x="4548486" y="1951631"/>
            <a:chExt cx="1392763" cy="1332019"/>
          </a:xfrm>
        </p:grpSpPr>
        <p:sp>
          <p:nvSpPr>
            <p:cNvPr id="70" name="Freeform 7"/>
            <p:cNvSpPr/>
            <p:nvPr/>
          </p:nvSpPr>
          <p:spPr bwMode="auto">
            <a:xfrm>
              <a:off x="4548486" y="2300183"/>
              <a:ext cx="669626" cy="983467"/>
            </a:xfrm>
            <a:custGeom>
              <a:avLst/>
              <a:gdLst>
                <a:gd name="T0" fmla="*/ 1746134917 w 177"/>
                <a:gd name="T1" fmla="*/ 2147483646 h 260"/>
                <a:gd name="T2" fmla="*/ 1746134917 w 177"/>
                <a:gd name="T3" fmla="*/ 2147483646 h 260"/>
                <a:gd name="T4" fmla="*/ 2147483646 w 177"/>
                <a:gd name="T5" fmla="*/ 2147483646 h 260"/>
                <a:gd name="T6" fmla="*/ 472317105 w 177"/>
                <a:gd name="T7" fmla="*/ 0 h 260"/>
                <a:gd name="T8" fmla="*/ 0 w 177"/>
                <a:gd name="T9" fmla="*/ 629543705 h 260"/>
                <a:gd name="T10" fmla="*/ 1746134917 w 177"/>
                <a:gd name="T11" fmla="*/ 2147483646 h 2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7" h="260">
                  <a:moveTo>
                    <a:pt x="122" y="260"/>
                  </a:moveTo>
                  <a:cubicBezTo>
                    <a:pt x="122" y="260"/>
                    <a:pt x="122" y="260"/>
                    <a:pt x="122" y="260"/>
                  </a:cubicBezTo>
                  <a:cubicBezTo>
                    <a:pt x="177" y="253"/>
                    <a:pt x="177" y="253"/>
                    <a:pt x="177" y="253"/>
                  </a:cubicBezTo>
                  <a:cubicBezTo>
                    <a:pt x="164" y="149"/>
                    <a:pt x="110" y="60"/>
                    <a:pt x="33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65" y="95"/>
                    <a:pt x="111" y="171"/>
                    <a:pt x="122" y="260"/>
                  </a:cubicBezTo>
                  <a:close/>
                </a:path>
              </a:pathLst>
            </a:custGeom>
            <a:solidFill>
              <a:srgbClr val="3D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71" name="Freeform 14"/>
            <p:cNvSpPr/>
            <p:nvPr/>
          </p:nvSpPr>
          <p:spPr bwMode="auto">
            <a:xfrm>
              <a:off x="4756749" y="1951631"/>
              <a:ext cx="1184500" cy="1184500"/>
            </a:xfrm>
            <a:custGeom>
              <a:avLst/>
              <a:gdLst>
                <a:gd name="T0" fmla="*/ 2147483646 w 313"/>
                <a:gd name="T1" fmla="*/ 1274593903 h 313"/>
                <a:gd name="T2" fmla="*/ 1274593903 w 313"/>
                <a:gd name="T3" fmla="*/ 529887778 h 313"/>
                <a:gd name="T4" fmla="*/ 529887778 w 313"/>
                <a:gd name="T5" fmla="*/ 2147483646 h 313"/>
                <a:gd name="T6" fmla="*/ 2147483646 w 313"/>
                <a:gd name="T7" fmla="*/ 2147483646 h 313"/>
                <a:gd name="T8" fmla="*/ 2147483646 w 313"/>
                <a:gd name="T9" fmla="*/ 1274593903 h 3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3" h="313">
                  <a:moveTo>
                    <a:pt x="276" y="89"/>
                  </a:moveTo>
                  <a:cubicBezTo>
                    <a:pt x="238" y="23"/>
                    <a:pt x="154" y="0"/>
                    <a:pt x="89" y="37"/>
                  </a:cubicBezTo>
                  <a:cubicBezTo>
                    <a:pt x="23" y="75"/>
                    <a:pt x="0" y="159"/>
                    <a:pt x="37" y="224"/>
                  </a:cubicBezTo>
                  <a:cubicBezTo>
                    <a:pt x="74" y="290"/>
                    <a:pt x="158" y="313"/>
                    <a:pt x="224" y="276"/>
                  </a:cubicBezTo>
                  <a:cubicBezTo>
                    <a:pt x="290" y="239"/>
                    <a:pt x="313" y="155"/>
                    <a:pt x="276" y="89"/>
                  </a:cubicBezTo>
                  <a:close/>
                </a:path>
              </a:pathLst>
            </a:custGeom>
            <a:solidFill>
              <a:srgbClr val="3D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88" name="Freeform 15"/>
            <p:cNvSpPr/>
            <p:nvPr/>
          </p:nvSpPr>
          <p:spPr bwMode="auto">
            <a:xfrm>
              <a:off x="4855096" y="2045638"/>
              <a:ext cx="1036980" cy="995037"/>
            </a:xfrm>
            <a:custGeom>
              <a:avLst/>
              <a:gdLst>
                <a:gd name="T0" fmla="*/ 2091183708 w 274"/>
                <a:gd name="T1" fmla="*/ 2147483646 h 263"/>
                <a:gd name="T2" fmla="*/ 300788538 w 274"/>
                <a:gd name="T3" fmla="*/ 2147483646 h 263"/>
                <a:gd name="T4" fmla="*/ 128907211 w 274"/>
                <a:gd name="T5" fmla="*/ 1402790299 h 263"/>
                <a:gd name="T6" fmla="*/ 973977788 w 274"/>
                <a:gd name="T7" fmla="*/ 314912185 h 263"/>
                <a:gd name="T8" fmla="*/ 1647167038 w 274"/>
                <a:gd name="T9" fmla="*/ 100199848 h 263"/>
                <a:gd name="T10" fmla="*/ 2147483646 w 274"/>
                <a:gd name="T11" fmla="*/ 987678266 h 263"/>
                <a:gd name="T12" fmla="*/ 2147483646 w 274"/>
                <a:gd name="T13" fmla="*/ 2147483646 h 263"/>
                <a:gd name="T14" fmla="*/ 2091183708 w 274"/>
                <a:gd name="T15" fmla="*/ 2147483646 h 263"/>
                <a:gd name="T16" fmla="*/ 2091183708 w 274"/>
                <a:gd name="T17" fmla="*/ 2147483646 h 263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4" h="263">
                  <a:moveTo>
                    <a:pt x="146" y="257"/>
                  </a:moveTo>
                  <a:cubicBezTo>
                    <a:pt x="95" y="263"/>
                    <a:pt x="46" y="238"/>
                    <a:pt x="21" y="194"/>
                  </a:cubicBezTo>
                  <a:cubicBezTo>
                    <a:pt x="4" y="165"/>
                    <a:pt x="0" y="131"/>
                    <a:pt x="9" y="98"/>
                  </a:cubicBezTo>
                  <a:cubicBezTo>
                    <a:pt x="18" y="66"/>
                    <a:pt x="39" y="39"/>
                    <a:pt x="68" y="22"/>
                  </a:cubicBezTo>
                  <a:cubicBezTo>
                    <a:pt x="83" y="14"/>
                    <a:pt x="98" y="9"/>
                    <a:pt x="115" y="7"/>
                  </a:cubicBezTo>
                  <a:cubicBezTo>
                    <a:pt x="165" y="0"/>
                    <a:pt x="215" y="25"/>
                    <a:pt x="240" y="69"/>
                  </a:cubicBezTo>
                  <a:cubicBezTo>
                    <a:pt x="274" y="130"/>
                    <a:pt x="253" y="207"/>
                    <a:pt x="193" y="241"/>
                  </a:cubicBezTo>
                  <a:cubicBezTo>
                    <a:pt x="178" y="249"/>
                    <a:pt x="162" y="255"/>
                    <a:pt x="146" y="257"/>
                  </a:cubicBezTo>
                  <a:cubicBezTo>
                    <a:pt x="146" y="257"/>
                    <a:pt x="146" y="257"/>
                    <a:pt x="146" y="257"/>
                  </a:cubicBezTo>
                  <a:close/>
                </a:path>
              </a:pathLst>
            </a:custGeom>
            <a:solidFill>
              <a:srgbClr val="3D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89" name="Freeform 28"/>
            <p:cNvSpPr/>
            <p:nvPr/>
          </p:nvSpPr>
          <p:spPr bwMode="auto">
            <a:xfrm>
              <a:off x="4756749" y="1951631"/>
              <a:ext cx="1184500" cy="1184500"/>
            </a:xfrm>
            <a:custGeom>
              <a:avLst/>
              <a:gdLst>
                <a:gd name="T0" fmla="*/ 529887778 w 313"/>
                <a:gd name="T1" fmla="*/ 2147483646 h 313"/>
                <a:gd name="T2" fmla="*/ 2147483646 w 313"/>
                <a:gd name="T3" fmla="*/ 2147483646 h 313"/>
                <a:gd name="T4" fmla="*/ 2147483646 w 313"/>
                <a:gd name="T5" fmla="*/ 1274593903 h 313"/>
                <a:gd name="T6" fmla="*/ 1274593903 w 313"/>
                <a:gd name="T7" fmla="*/ 529887778 h 313"/>
                <a:gd name="T8" fmla="*/ 529887778 w 313"/>
                <a:gd name="T9" fmla="*/ 2147483646 h 3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3" h="313">
                  <a:moveTo>
                    <a:pt x="37" y="224"/>
                  </a:moveTo>
                  <a:cubicBezTo>
                    <a:pt x="74" y="290"/>
                    <a:pt x="158" y="313"/>
                    <a:pt x="224" y="276"/>
                  </a:cubicBezTo>
                  <a:cubicBezTo>
                    <a:pt x="290" y="239"/>
                    <a:pt x="313" y="155"/>
                    <a:pt x="276" y="89"/>
                  </a:cubicBezTo>
                  <a:cubicBezTo>
                    <a:pt x="238" y="23"/>
                    <a:pt x="154" y="0"/>
                    <a:pt x="89" y="37"/>
                  </a:cubicBezTo>
                  <a:cubicBezTo>
                    <a:pt x="23" y="75"/>
                    <a:pt x="0" y="159"/>
                    <a:pt x="37" y="224"/>
                  </a:cubicBezTo>
                  <a:close/>
                </a:path>
              </a:pathLst>
            </a:custGeom>
            <a:solidFill>
              <a:srgbClr val="3D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92" name="Freeform 29"/>
            <p:cNvSpPr/>
            <p:nvPr/>
          </p:nvSpPr>
          <p:spPr bwMode="auto">
            <a:xfrm>
              <a:off x="4805758" y="2045301"/>
              <a:ext cx="1086260" cy="995443"/>
            </a:xfrm>
            <a:custGeom>
              <a:avLst/>
              <a:gdLst>
                <a:gd name="T0" fmla="*/ 159 w 287"/>
                <a:gd name="T1" fmla="*/ 257 h 263"/>
                <a:gd name="T2" fmla="*/ 34 w 287"/>
                <a:gd name="T3" fmla="*/ 194 h 263"/>
                <a:gd name="T4" fmla="*/ 81 w 287"/>
                <a:gd name="T5" fmla="*/ 22 h 263"/>
                <a:gd name="T6" fmla="*/ 128 w 287"/>
                <a:gd name="T7" fmla="*/ 7 h 263"/>
                <a:gd name="T8" fmla="*/ 253 w 287"/>
                <a:gd name="T9" fmla="*/ 69 h 263"/>
                <a:gd name="T10" fmla="*/ 206 w 287"/>
                <a:gd name="T11" fmla="*/ 241 h 263"/>
                <a:gd name="T12" fmla="*/ 159 w 287"/>
                <a:gd name="T13" fmla="*/ 25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7" h="263">
                  <a:moveTo>
                    <a:pt x="159" y="257"/>
                  </a:moveTo>
                  <a:cubicBezTo>
                    <a:pt x="108" y="263"/>
                    <a:pt x="59" y="238"/>
                    <a:pt x="34" y="194"/>
                  </a:cubicBezTo>
                  <a:cubicBezTo>
                    <a:pt x="0" y="133"/>
                    <a:pt x="21" y="56"/>
                    <a:pt x="81" y="22"/>
                  </a:cubicBezTo>
                  <a:cubicBezTo>
                    <a:pt x="96" y="14"/>
                    <a:pt x="111" y="9"/>
                    <a:pt x="128" y="7"/>
                  </a:cubicBezTo>
                  <a:cubicBezTo>
                    <a:pt x="178" y="0"/>
                    <a:pt x="228" y="25"/>
                    <a:pt x="253" y="69"/>
                  </a:cubicBezTo>
                  <a:cubicBezTo>
                    <a:pt x="287" y="130"/>
                    <a:pt x="266" y="207"/>
                    <a:pt x="206" y="241"/>
                  </a:cubicBezTo>
                  <a:cubicBezTo>
                    <a:pt x="191" y="249"/>
                    <a:pt x="175" y="255"/>
                    <a:pt x="159" y="257"/>
                  </a:cubicBezTo>
                  <a:close/>
                </a:path>
              </a:pathLst>
            </a:custGeom>
            <a:solidFill>
              <a:srgbClr val="F4EFD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95" name="Freeform 40"/>
            <p:cNvSpPr>
              <a:spLocks noEditPoints="1"/>
            </p:cNvSpPr>
            <p:nvPr/>
          </p:nvSpPr>
          <p:spPr bwMode="auto">
            <a:xfrm>
              <a:off x="5093731" y="2291505"/>
              <a:ext cx="507643" cy="503304"/>
            </a:xfrm>
            <a:custGeom>
              <a:avLst/>
              <a:gdLst>
                <a:gd name="T0" fmla="*/ 1262958958 w 134"/>
                <a:gd name="T1" fmla="*/ 1904623432 h 133"/>
                <a:gd name="T2" fmla="*/ 1320368078 w 134"/>
                <a:gd name="T3" fmla="*/ 1718457715 h 133"/>
                <a:gd name="T4" fmla="*/ 1851385386 w 134"/>
                <a:gd name="T5" fmla="*/ 1475009949 h 133"/>
                <a:gd name="T6" fmla="*/ 1923144891 w 134"/>
                <a:gd name="T7" fmla="*/ 1288844233 h 133"/>
                <a:gd name="T8" fmla="*/ 1923144891 w 134"/>
                <a:gd name="T9" fmla="*/ 658741683 h 133"/>
                <a:gd name="T10" fmla="*/ 1593051925 w 134"/>
                <a:gd name="T11" fmla="*/ 587140066 h 133"/>
                <a:gd name="T12" fmla="*/ 1593051925 w 134"/>
                <a:gd name="T13" fmla="*/ 71601616 h 133"/>
                <a:gd name="T14" fmla="*/ 330092967 w 134"/>
                <a:gd name="T15" fmla="*/ 0 h 133"/>
                <a:gd name="T16" fmla="*/ 258333461 w 134"/>
                <a:gd name="T17" fmla="*/ 458256400 h 133"/>
                <a:gd name="T18" fmla="*/ 258333461 w 134"/>
                <a:gd name="T19" fmla="*/ 816268266 h 133"/>
                <a:gd name="T20" fmla="*/ 588426428 w 134"/>
                <a:gd name="T21" fmla="*/ 887869883 h 133"/>
                <a:gd name="T22" fmla="*/ 57409120 w 134"/>
                <a:gd name="T23" fmla="*/ 1016753549 h 133"/>
                <a:gd name="T24" fmla="*/ 0 w 134"/>
                <a:gd name="T25" fmla="*/ 1475009949 h 133"/>
                <a:gd name="T26" fmla="*/ 0 w 134"/>
                <a:gd name="T27" fmla="*/ 1833021815 h 133"/>
                <a:gd name="T28" fmla="*/ 57409120 w 134"/>
                <a:gd name="T29" fmla="*/ 1059716033 h 133"/>
                <a:gd name="T30" fmla="*/ 1277313132 w 134"/>
                <a:gd name="T31" fmla="*/ 1088355165 h 133"/>
                <a:gd name="T32" fmla="*/ 43054945 w 134"/>
                <a:gd name="T33" fmla="*/ 1475009949 h 133"/>
                <a:gd name="T34" fmla="*/ 57409120 w 134"/>
                <a:gd name="T35" fmla="*/ 1059716033 h 133"/>
                <a:gd name="T36" fmla="*/ 301388407 w 134"/>
                <a:gd name="T37" fmla="*/ 701704166 h 133"/>
                <a:gd name="T38" fmla="*/ 588426428 w 134"/>
                <a:gd name="T39" fmla="*/ 844907399 h 133"/>
                <a:gd name="T40" fmla="*/ 301388407 w 134"/>
                <a:gd name="T41" fmla="*/ 816268266 h 133"/>
                <a:gd name="T42" fmla="*/ 1521292420 w 134"/>
                <a:gd name="T43" fmla="*/ 42962484 h 133"/>
                <a:gd name="T44" fmla="*/ 1549996979 w 134"/>
                <a:gd name="T45" fmla="*/ 458256400 h 133"/>
                <a:gd name="T46" fmla="*/ 301388407 w 134"/>
                <a:gd name="T47" fmla="*/ 71601616 h 133"/>
                <a:gd name="T48" fmla="*/ 631481373 w 134"/>
                <a:gd name="T49" fmla="*/ 658741683 h 133"/>
                <a:gd name="T50" fmla="*/ 1851385386 w 134"/>
                <a:gd name="T51" fmla="*/ 630102550 h 133"/>
                <a:gd name="T52" fmla="*/ 1880089946 w 134"/>
                <a:gd name="T53" fmla="*/ 1045396466 h 133"/>
                <a:gd name="T54" fmla="*/ 1262958958 w 134"/>
                <a:gd name="T55" fmla="*/ 1016753549 h 133"/>
                <a:gd name="T56" fmla="*/ 631481373 w 134"/>
                <a:gd name="T57" fmla="*/ 658741683 h 133"/>
                <a:gd name="T58" fmla="*/ 1320368078 w 134"/>
                <a:gd name="T59" fmla="*/ 1432047465 h 133"/>
                <a:gd name="T60" fmla="*/ 1880089946 w 134"/>
                <a:gd name="T61" fmla="*/ 1288844233 h 133"/>
                <a:gd name="T62" fmla="*/ 1851385386 w 134"/>
                <a:gd name="T63" fmla="*/ 1432047465 h 133"/>
                <a:gd name="T64" fmla="*/ 1277313132 w 134"/>
                <a:gd name="T65" fmla="*/ 1833021815 h 133"/>
                <a:gd name="T66" fmla="*/ 57409120 w 134"/>
                <a:gd name="T67" fmla="*/ 1861660948 h 133"/>
                <a:gd name="T68" fmla="*/ 43054945 w 134"/>
                <a:gd name="T69" fmla="*/ 1718457715 h 133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0" t="0" r="r" b="b"/>
              <a:pathLst>
                <a:path w="134" h="133">
                  <a:moveTo>
                    <a:pt x="4" y="133"/>
                  </a:moveTo>
                  <a:cubicBezTo>
                    <a:pt x="88" y="133"/>
                    <a:pt x="88" y="133"/>
                    <a:pt x="88" y="133"/>
                  </a:cubicBezTo>
                  <a:cubicBezTo>
                    <a:pt x="90" y="133"/>
                    <a:pt x="92" y="131"/>
                    <a:pt x="92" y="128"/>
                  </a:cubicBezTo>
                  <a:cubicBezTo>
                    <a:pt x="92" y="120"/>
                    <a:pt x="92" y="120"/>
                    <a:pt x="92" y="120"/>
                  </a:cubicBezTo>
                  <a:cubicBezTo>
                    <a:pt x="92" y="103"/>
                    <a:pt x="92" y="103"/>
                    <a:pt x="92" y="103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2" y="103"/>
                    <a:pt x="134" y="101"/>
                    <a:pt x="134" y="98"/>
                  </a:cubicBezTo>
                  <a:cubicBezTo>
                    <a:pt x="134" y="90"/>
                    <a:pt x="134" y="90"/>
                    <a:pt x="134" y="90"/>
                  </a:cubicBezTo>
                  <a:cubicBezTo>
                    <a:pt x="134" y="73"/>
                    <a:pt x="134" y="73"/>
                    <a:pt x="134" y="73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3"/>
                    <a:pt x="132" y="41"/>
                    <a:pt x="129" y="41"/>
                  </a:cubicBezTo>
                  <a:cubicBezTo>
                    <a:pt x="111" y="41"/>
                    <a:pt x="111" y="41"/>
                    <a:pt x="111" y="41"/>
                  </a:cubicBezTo>
                  <a:cubicBezTo>
                    <a:pt x="111" y="32"/>
                    <a:pt x="111" y="32"/>
                    <a:pt x="111" y="32"/>
                  </a:cubicBezTo>
                  <a:cubicBezTo>
                    <a:pt x="111" y="5"/>
                    <a:pt x="111" y="5"/>
                    <a:pt x="111" y="5"/>
                  </a:cubicBezTo>
                  <a:cubicBezTo>
                    <a:pt x="111" y="2"/>
                    <a:pt x="108" y="0"/>
                    <a:pt x="10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0" y="0"/>
                    <a:pt x="18" y="2"/>
                    <a:pt x="18" y="5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18" y="60"/>
                    <a:pt x="20" y="62"/>
                    <a:pt x="23" y="62"/>
                  </a:cubicBezTo>
                  <a:cubicBezTo>
                    <a:pt x="41" y="62"/>
                    <a:pt x="41" y="62"/>
                    <a:pt x="41" y="62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2" y="71"/>
                    <a:pt x="0" y="73"/>
                    <a:pt x="0" y="76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2" y="133"/>
                    <a:pt x="4" y="133"/>
                  </a:cubicBezTo>
                  <a:close/>
                  <a:moveTo>
                    <a:pt x="4" y="74"/>
                  </a:moveTo>
                  <a:cubicBezTo>
                    <a:pt x="88" y="74"/>
                    <a:pt x="88" y="74"/>
                    <a:pt x="88" y="74"/>
                  </a:cubicBezTo>
                  <a:cubicBezTo>
                    <a:pt x="89" y="74"/>
                    <a:pt x="89" y="75"/>
                    <a:pt x="89" y="76"/>
                  </a:cubicBezTo>
                  <a:cubicBezTo>
                    <a:pt x="89" y="103"/>
                    <a:pt x="89" y="103"/>
                    <a:pt x="89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3" y="76"/>
                    <a:pt x="3" y="76"/>
                    <a:pt x="3" y="76"/>
                  </a:cubicBezTo>
                  <a:cubicBezTo>
                    <a:pt x="3" y="75"/>
                    <a:pt x="3" y="74"/>
                    <a:pt x="4" y="74"/>
                  </a:cubicBezTo>
                  <a:close/>
                  <a:moveTo>
                    <a:pt x="21" y="57"/>
                  </a:moveTo>
                  <a:cubicBezTo>
                    <a:pt x="21" y="49"/>
                    <a:pt x="21" y="49"/>
                    <a:pt x="21" y="49"/>
                  </a:cubicBezTo>
                  <a:cubicBezTo>
                    <a:pt x="41" y="49"/>
                    <a:pt x="41" y="49"/>
                    <a:pt x="41" y="4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2" y="59"/>
                    <a:pt x="21" y="59"/>
                    <a:pt x="21" y="57"/>
                  </a:cubicBezTo>
                  <a:close/>
                  <a:moveTo>
                    <a:pt x="23" y="3"/>
                  </a:moveTo>
                  <a:cubicBezTo>
                    <a:pt x="106" y="3"/>
                    <a:pt x="106" y="3"/>
                    <a:pt x="106" y="3"/>
                  </a:cubicBezTo>
                  <a:cubicBezTo>
                    <a:pt x="107" y="3"/>
                    <a:pt x="108" y="4"/>
                    <a:pt x="108" y="5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1" y="4"/>
                    <a:pt x="22" y="3"/>
                    <a:pt x="23" y="3"/>
                  </a:cubicBezTo>
                  <a:close/>
                  <a:moveTo>
                    <a:pt x="44" y="46"/>
                  </a:moveTo>
                  <a:cubicBezTo>
                    <a:pt x="44" y="45"/>
                    <a:pt x="45" y="44"/>
                    <a:pt x="46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30" y="44"/>
                    <a:pt x="131" y="45"/>
                    <a:pt x="131" y="46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91" y="73"/>
                    <a:pt x="91" y="73"/>
                    <a:pt x="91" y="73"/>
                  </a:cubicBezTo>
                  <a:cubicBezTo>
                    <a:pt x="91" y="72"/>
                    <a:pt x="89" y="71"/>
                    <a:pt x="88" y="71"/>
                  </a:cubicBezTo>
                  <a:cubicBezTo>
                    <a:pt x="44" y="71"/>
                    <a:pt x="44" y="71"/>
                    <a:pt x="44" y="71"/>
                  </a:cubicBezTo>
                  <a:lnTo>
                    <a:pt x="44" y="46"/>
                  </a:lnTo>
                  <a:close/>
                  <a:moveTo>
                    <a:pt x="129" y="100"/>
                  </a:moveTo>
                  <a:cubicBezTo>
                    <a:pt x="92" y="100"/>
                    <a:pt x="92" y="100"/>
                    <a:pt x="92" y="100"/>
                  </a:cubicBezTo>
                  <a:cubicBezTo>
                    <a:pt x="92" y="90"/>
                    <a:pt x="92" y="90"/>
                    <a:pt x="92" y="90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31" y="98"/>
                    <a:pt x="131" y="98"/>
                    <a:pt x="131" y="98"/>
                  </a:cubicBezTo>
                  <a:cubicBezTo>
                    <a:pt x="131" y="100"/>
                    <a:pt x="130" y="100"/>
                    <a:pt x="129" y="100"/>
                  </a:cubicBezTo>
                  <a:close/>
                  <a:moveTo>
                    <a:pt x="89" y="120"/>
                  </a:moveTo>
                  <a:cubicBezTo>
                    <a:pt x="89" y="128"/>
                    <a:pt x="89" y="128"/>
                    <a:pt x="89" y="128"/>
                  </a:cubicBezTo>
                  <a:cubicBezTo>
                    <a:pt x="89" y="129"/>
                    <a:pt x="89" y="130"/>
                    <a:pt x="88" y="130"/>
                  </a:cubicBezTo>
                  <a:cubicBezTo>
                    <a:pt x="4" y="130"/>
                    <a:pt x="4" y="130"/>
                    <a:pt x="4" y="130"/>
                  </a:cubicBezTo>
                  <a:cubicBezTo>
                    <a:pt x="3" y="130"/>
                    <a:pt x="3" y="129"/>
                    <a:pt x="3" y="128"/>
                  </a:cubicBezTo>
                  <a:cubicBezTo>
                    <a:pt x="3" y="120"/>
                    <a:pt x="3" y="120"/>
                    <a:pt x="3" y="120"/>
                  </a:cubicBezTo>
                  <a:lnTo>
                    <a:pt x="89" y="120"/>
                  </a:lnTo>
                  <a:close/>
                </a:path>
              </a:pathLst>
            </a:custGeom>
            <a:solidFill>
              <a:srgbClr val="3D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 bwMode="auto">
          <a:xfrm>
            <a:off x="4537710" y="3733800"/>
            <a:ext cx="1322388" cy="1387475"/>
            <a:chOff x="3943943" y="4190465"/>
            <a:chExt cx="1323342" cy="1388423"/>
          </a:xfrm>
        </p:grpSpPr>
        <p:sp>
          <p:nvSpPr>
            <p:cNvPr id="99" name="Freeform 11"/>
            <p:cNvSpPr/>
            <p:nvPr/>
          </p:nvSpPr>
          <p:spPr bwMode="auto">
            <a:xfrm>
              <a:off x="3943943" y="4190465"/>
              <a:ext cx="983467" cy="669626"/>
            </a:xfrm>
            <a:custGeom>
              <a:avLst/>
              <a:gdLst>
                <a:gd name="T0" fmla="*/ 0 w 260"/>
                <a:gd name="T1" fmla="*/ 1746134917 h 177"/>
                <a:gd name="T2" fmla="*/ 100154766 w 260"/>
                <a:gd name="T3" fmla="*/ 2147483646 h 177"/>
                <a:gd name="T4" fmla="*/ 2147483646 w 260"/>
                <a:gd name="T5" fmla="*/ 472317105 h 177"/>
                <a:gd name="T6" fmla="*/ 2147483646 w 260"/>
                <a:gd name="T7" fmla="*/ 0 h 177"/>
                <a:gd name="T8" fmla="*/ 0 w 260"/>
                <a:gd name="T9" fmla="*/ 1746134917 h 17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0" h="177">
                  <a:moveTo>
                    <a:pt x="0" y="122"/>
                  </a:moveTo>
                  <a:cubicBezTo>
                    <a:pt x="7" y="177"/>
                    <a:pt x="7" y="177"/>
                    <a:pt x="7" y="177"/>
                  </a:cubicBezTo>
                  <a:cubicBezTo>
                    <a:pt x="111" y="164"/>
                    <a:pt x="200" y="110"/>
                    <a:pt x="260" y="33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165" y="65"/>
                    <a:pt x="89" y="111"/>
                    <a:pt x="0" y="122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00" name="Freeform 20"/>
            <p:cNvSpPr/>
            <p:nvPr/>
          </p:nvSpPr>
          <p:spPr bwMode="auto">
            <a:xfrm>
              <a:off x="4133404" y="4485505"/>
              <a:ext cx="1084706" cy="995037"/>
            </a:xfrm>
            <a:custGeom>
              <a:avLst/>
              <a:gdLst>
                <a:gd name="T0" fmla="*/ 2147483646 w 287"/>
                <a:gd name="T1" fmla="*/ 2147483646 h 263"/>
                <a:gd name="T2" fmla="*/ 485668608 w 287"/>
                <a:gd name="T3" fmla="*/ 2147483646 h 263"/>
                <a:gd name="T4" fmla="*/ 1157033591 w 287"/>
                <a:gd name="T5" fmla="*/ 314912185 h 263"/>
                <a:gd name="T6" fmla="*/ 1828394796 w 287"/>
                <a:gd name="T7" fmla="*/ 100199848 h 263"/>
                <a:gd name="T8" fmla="*/ 2147483646 w 287"/>
                <a:gd name="T9" fmla="*/ 1001994692 h 263"/>
                <a:gd name="T10" fmla="*/ 2147483646 w 287"/>
                <a:gd name="T11" fmla="*/ 2147483646 h 263"/>
                <a:gd name="T12" fmla="*/ 2147483646 w 287"/>
                <a:gd name="T13" fmla="*/ 2147483646 h 263"/>
                <a:gd name="T14" fmla="*/ 2147483646 w 287"/>
                <a:gd name="T15" fmla="*/ 2147483646 h 26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287" h="263">
                  <a:moveTo>
                    <a:pt x="159" y="257"/>
                  </a:moveTo>
                  <a:cubicBezTo>
                    <a:pt x="109" y="263"/>
                    <a:pt x="59" y="238"/>
                    <a:pt x="34" y="194"/>
                  </a:cubicBezTo>
                  <a:cubicBezTo>
                    <a:pt x="0" y="134"/>
                    <a:pt x="21" y="57"/>
                    <a:pt x="81" y="22"/>
                  </a:cubicBezTo>
                  <a:cubicBezTo>
                    <a:pt x="96" y="14"/>
                    <a:pt x="112" y="9"/>
                    <a:pt x="128" y="7"/>
                  </a:cubicBezTo>
                  <a:cubicBezTo>
                    <a:pt x="179" y="0"/>
                    <a:pt x="228" y="25"/>
                    <a:pt x="253" y="70"/>
                  </a:cubicBezTo>
                  <a:cubicBezTo>
                    <a:pt x="287" y="130"/>
                    <a:pt x="266" y="207"/>
                    <a:pt x="206" y="241"/>
                  </a:cubicBezTo>
                  <a:cubicBezTo>
                    <a:pt x="191" y="249"/>
                    <a:pt x="176" y="255"/>
                    <a:pt x="159" y="257"/>
                  </a:cubicBezTo>
                  <a:cubicBezTo>
                    <a:pt x="159" y="257"/>
                    <a:pt x="159" y="257"/>
                    <a:pt x="159" y="257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01" name="Freeform 36"/>
            <p:cNvSpPr/>
            <p:nvPr/>
          </p:nvSpPr>
          <p:spPr bwMode="auto">
            <a:xfrm>
              <a:off x="4082785" y="4391496"/>
              <a:ext cx="1184500" cy="1187392"/>
            </a:xfrm>
            <a:custGeom>
              <a:avLst/>
              <a:gdLst>
                <a:gd name="T0" fmla="*/ 1274593903 w 313"/>
                <a:gd name="T1" fmla="*/ 529092800 h 314"/>
                <a:gd name="T2" fmla="*/ 529887778 w 313"/>
                <a:gd name="T3" fmla="*/ 2147483646 h 314"/>
                <a:gd name="T4" fmla="*/ 2147483646 w 313"/>
                <a:gd name="T5" fmla="*/ 2147483646 h 314"/>
                <a:gd name="T6" fmla="*/ 2147483646 w 313"/>
                <a:gd name="T7" fmla="*/ 1272680023 h 314"/>
                <a:gd name="T8" fmla="*/ 1274593903 w 313"/>
                <a:gd name="T9" fmla="*/ 529092800 h 3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3" h="314">
                  <a:moveTo>
                    <a:pt x="89" y="37"/>
                  </a:moveTo>
                  <a:cubicBezTo>
                    <a:pt x="23" y="75"/>
                    <a:pt x="0" y="159"/>
                    <a:pt x="37" y="225"/>
                  </a:cubicBezTo>
                  <a:cubicBezTo>
                    <a:pt x="75" y="290"/>
                    <a:pt x="159" y="314"/>
                    <a:pt x="224" y="276"/>
                  </a:cubicBezTo>
                  <a:cubicBezTo>
                    <a:pt x="290" y="239"/>
                    <a:pt x="313" y="155"/>
                    <a:pt x="276" y="89"/>
                  </a:cubicBezTo>
                  <a:cubicBezTo>
                    <a:pt x="239" y="23"/>
                    <a:pt x="155" y="0"/>
                    <a:pt x="89" y="37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04" name="Freeform 37"/>
            <p:cNvSpPr/>
            <p:nvPr/>
          </p:nvSpPr>
          <p:spPr bwMode="auto">
            <a:xfrm>
              <a:off x="4179062" y="4485942"/>
              <a:ext cx="986549" cy="994454"/>
            </a:xfrm>
            <a:custGeom>
              <a:avLst/>
              <a:gdLst>
                <a:gd name="T0" fmla="*/ 146 w 261"/>
                <a:gd name="T1" fmla="*/ 257 h 263"/>
                <a:gd name="T2" fmla="*/ 21 w 261"/>
                <a:gd name="T3" fmla="*/ 194 h 263"/>
                <a:gd name="T4" fmla="*/ 9 w 261"/>
                <a:gd name="T5" fmla="*/ 98 h 263"/>
                <a:gd name="T6" fmla="*/ 68 w 261"/>
                <a:gd name="T7" fmla="*/ 22 h 263"/>
                <a:gd name="T8" fmla="*/ 115 w 261"/>
                <a:gd name="T9" fmla="*/ 7 h 263"/>
                <a:gd name="T10" fmla="*/ 240 w 261"/>
                <a:gd name="T11" fmla="*/ 70 h 263"/>
                <a:gd name="T12" fmla="*/ 252 w 261"/>
                <a:gd name="T13" fmla="*/ 165 h 263"/>
                <a:gd name="T14" fmla="*/ 193 w 261"/>
                <a:gd name="T15" fmla="*/ 241 h 263"/>
                <a:gd name="T16" fmla="*/ 146 w 261"/>
                <a:gd name="T17" fmla="*/ 257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1" h="263">
                  <a:moveTo>
                    <a:pt x="146" y="257"/>
                  </a:moveTo>
                  <a:cubicBezTo>
                    <a:pt x="96" y="263"/>
                    <a:pt x="46" y="238"/>
                    <a:pt x="21" y="194"/>
                  </a:cubicBezTo>
                  <a:cubicBezTo>
                    <a:pt x="5" y="165"/>
                    <a:pt x="0" y="131"/>
                    <a:pt x="9" y="98"/>
                  </a:cubicBezTo>
                  <a:cubicBezTo>
                    <a:pt x="18" y="66"/>
                    <a:pt x="39" y="39"/>
                    <a:pt x="68" y="22"/>
                  </a:cubicBezTo>
                  <a:cubicBezTo>
                    <a:pt x="83" y="14"/>
                    <a:pt x="99" y="9"/>
                    <a:pt x="115" y="7"/>
                  </a:cubicBezTo>
                  <a:cubicBezTo>
                    <a:pt x="166" y="0"/>
                    <a:pt x="215" y="25"/>
                    <a:pt x="240" y="70"/>
                  </a:cubicBezTo>
                  <a:cubicBezTo>
                    <a:pt x="257" y="99"/>
                    <a:pt x="261" y="133"/>
                    <a:pt x="252" y="165"/>
                  </a:cubicBezTo>
                  <a:cubicBezTo>
                    <a:pt x="243" y="198"/>
                    <a:pt x="222" y="225"/>
                    <a:pt x="193" y="241"/>
                  </a:cubicBezTo>
                  <a:cubicBezTo>
                    <a:pt x="178" y="249"/>
                    <a:pt x="163" y="255"/>
                    <a:pt x="146" y="257"/>
                  </a:cubicBezTo>
                  <a:close/>
                </a:path>
              </a:pathLst>
            </a:custGeom>
            <a:solidFill>
              <a:srgbClr val="F4EFD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05" name="Freeform 42"/>
            <p:cNvSpPr>
              <a:spLocks noEditPoints="1"/>
            </p:cNvSpPr>
            <p:nvPr/>
          </p:nvSpPr>
          <p:spPr bwMode="auto">
            <a:xfrm>
              <a:off x="4428445" y="4735710"/>
              <a:ext cx="506196" cy="484503"/>
            </a:xfrm>
            <a:custGeom>
              <a:avLst/>
              <a:gdLst>
                <a:gd name="T0" fmla="*/ 1127340045 w 134"/>
                <a:gd name="T1" fmla="*/ 0 h 128"/>
                <a:gd name="T2" fmla="*/ 513724721 w 134"/>
                <a:gd name="T3" fmla="*/ 272222553 h 128"/>
                <a:gd name="T4" fmla="*/ 0 w 134"/>
                <a:gd name="T5" fmla="*/ 272222553 h 128"/>
                <a:gd name="T6" fmla="*/ 0 w 134"/>
                <a:gd name="T7" fmla="*/ 444156770 h 128"/>
                <a:gd name="T8" fmla="*/ 0 w 134"/>
                <a:gd name="T9" fmla="*/ 558775796 h 128"/>
                <a:gd name="T10" fmla="*/ 0 w 134"/>
                <a:gd name="T11" fmla="*/ 1504396956 h 128"/>
                <a:gd name="T12" fmla="*/ 313943515 w 134"/>
                <a:gd name="T13" fmla="*/ 1833930914 h 128"/>
                <a:gd name="T14" fmla="*/ 1912196943 w 134"/>
                <a:gd name="T15" fmla="*/ 1833930914 h 128"/>
                <a:gd name="T16" fmla="*/ 1912196943 w 134"/>
                <a:gd name="T17" fmla="*/ 845329039 h 128"/>
                <a:gd name="T18" fmla="*/ 1912196943 w 134"/>
                <a:gd name="T19" fmla="*/ 515791295 h 128"/>
                <a:gd name="T20" fmla="*/ 1912196943 w 134"/>
                <a:gd name="T21" fmla="*/ 401172269 h 128"/>
                <a:gd name="T22" fmla="*/ 1398472222 w 134"/>
                <a:gd name="T23" fmla="*/ 272222553 h 128"/>
                <a:gd name="T24" fmla="*/ 1769495002 w 134"/>
                <a:gd name="T25" fmla="*/ 1690654293 h 128"/>
                <a:gd name="T26" fmla="*/ 1598253429 w 134"/>
                <a:gd name="T27" fmla="*/ 1790946414 h 128"/>
                <a:gd name="T28" fmla="*/ 242592544 w 134"/>
                <a:gd name="T29" fmla="*/ 1733638793 h 128"/>
                <a:gd name="T30" fmla="*/ 99890603 w 134"/>
                <a:gd name="T31" fmla="*/ 1590362172 h 128"/>
                <a:gd name="T32" fmla="*/ 42811338 w 134"/>
                <a:gd name="T33" fmla="*/ 845329039 h 128"/>
                <a:gd name="T34" fmla="*/ 142701941 w 134"/>
                <a:gd name="T35" fmla="*/ 659067917 h 128"/>
                <a:gd name="T36" fmla="*/ 313943515 w 134"/>
                <a:gd name="T37" fmla="*/ 558775796 h 128"/>
                <a:gd name="T38" fmla="*/ 1669604399 w 134"/>
                <a:gd name="T39" fmla="*/ 616087201 h 128"/>
                <a:gd name="T40" fmla="*/ 1812306340 w 134"/>
                <a:gd name="T41" fmla="*/ 759363823 h 128"/>
                <a:gd name="T42" fmla="*/ 1869385606 w 134"/>
                <a:gd name="T43" fmla="*/ 1518723861 h 128"/>
                <a:gd name="T44" fmla="*/ 1869385606 w 134"/>
                <a:gd name="T45" fmla="*/ 515791295 h 128"/>
                <a:gd name="T46" fmla="*/ 313943515 w 134"/>
                <a:gd name="T47" fmla="*/ 515791295 h 128"/>
                <a:gd name="T48" fmla="*/ 42811338 w 134"/>
                <a:gd name="T49" fmla="*/ 444156770 h 128"/>
                <a:gd name="T50" fmla="*/ 656426662 w 134"/>
                <a:gd name="T51" fmla="*/ 444156770 h 128"/>
                <a:gd name="T52" fmla="*/ 1398472222 w 134"/>
                <a:gd name="T53" fmla="*/ 444156770 h 128"/>
                <a:gd name="T54" fmla="*/ 1869385606 w 134"/>
                <a:gd name="T55" fmla="*/ 515791295 h 128"/>
                <a:gd name="T56" fmla="*/ 513724721 w 134"/>
                <a:gd name="T57" fmla="*/ 315207053 h 128"/>
                <a:gd name="T58" fmla="*/ 42811338 w 134"/>
                <a:gd name="T59" fmla="*/ 401172269 h 128"/>
                <a:gd name="T60" fmla="*/ 784856898 w 134"/>
                <a:gd name="T61" fmla="*/ 143276622 h 128"/>
                <a:gd name="T62" fmla="*/ 1255770281 w 134"/>
                <a:gd name="T63" fmla="*/ 272222553 h 128"/>
                <a:gd name="T64" fmla="*/ 656426662 w 134"/>
                <a:gd name="T65" fmla="*/ 272222553 h 128"/>
                <a:gd name="T66" fmla="*/ 784856898 w 134"/>
                <a:gd name="T67" fmla="*/ 143276622 h 128"/>
                <a:gd name="T68" fmla="*/ 1255770281 w 134"/>
                <a:gd name="T69" fmla="*/ 315207053 h 128"/>
                <a:gd name="T70" fmla="*/ 656426662 w 134"/>
                <a:gd name="T71" fmla="*/ 401172269 h 128"/>
                <a:gd name="T72" fmla="*/ 1869385606 w 134"/>
                <a:gd name="T73" fmla="*/ 401172269 h 128"/>
                <a:gd name="T74" fmla="*/ 1398472222 w 134"/>
                <a:gd name="T75" fmla="*/ 315207053 h 128"/>
                <a:gd name="T76" fmla="*/ 1869385606 w 134"/>
                <a:gd name="T77" fmla="*/ 401172269 h 128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0" t="0" r="r" b="b"/>
              <a:pathLst>
                <a:path w="134" h="128">
                  <a:moveTo>
                    <a:pt x="98" y="19"/>
                  </a:moveTo>
                  <a:cubicBezTo>
                    <a:pt x="98" y="9"/>
                    <a:pt x="90" y="0"/>
                    <a:pt x="79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44" y="0"/>
                    <a:pt x="36" y="9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2" y="128"/>
                    <a:pt x="22" y="128"/>
                    <a:pt x="22" y="128"/>
                  </a:cubicBezTo>
                  <a:cubicBezTo>
                    <a:pt x="112" y="128"/>
                    <a:pt x="112" y="128"/>
                    <a:pt x="112" y="128"/>
                  </a:cubicBezTo>
                  <a:cubicBezTo>
                    <a:pt x="134" y="128"/>
                    <a:pt x="134" y="128"/>
                    <a:pt x="134" y="128"/>
                  </a:cubicBezTo>
                  <a:cubicBezTo>
                    <a:pt x="134" y="105"/>
                    <a:pt x="134" y="105"/>
                    <a:pt x="134" y="105"/>
                  </a:cubicBezTo>
                  <a:cubicBezTo>
                    <a:pt x="134" y="59"/>
                    <a:pt x="134" y="59"/>
                    <a:pt x="134" y="59"/>
                  </a:cubicBezTo>
                  <a:cubicBezTo>
                    <a:pt x="134" y="39"/>
                    <a:pt x="134" y="39"/>
                    <a:pt x="134" y="39"/>
                  </a:cubicBezTo>
                  <a:cubicBezTo>
                    <a:pt x="134" y="36"/>
                    <a:pt x="134" y="36"/>
                    <a:pt x="134" y="36"/>
                  </a:cubicBezTo>
                  <a:cubicBezTo>
                    <a:pt x="134" y="31"/>
                    <a:pt x="134" y="31"/>
                    <a:pt x="134" y="31"/>
                  </a:cubicBezTo>
                  <a:cubicBezTo>
                    <a:pt x="134" y="28"/>
                    <a:pt x="134" y="28"/>
                    <a:pt x="134" y="28"/>
                  </a:cubicBezTo>
                  <a:cubicBezTo>
                    <a:pt x="134" y="19"/>
                    <a:pt x="134" y="19"/>
                    <a:pt x="134" y="19"/>
                  </a:cubicBezTo>
                  <a:cubicBezTo>
                    <a:pt x="98" y="19"/>
                    <a:pt x="98" y="19"/>
                    <a:pt x="98" y="19"/>
                  </a:cubicBezTo>
                  <a:close/>
                  <a:moveTo>
                    <a:pt x="127" y="111"/>
                  </a:moveTo>
                  <a:cubicBezTo>
                    <a:pt x="127" y="114"/>
                    <a:pt x="126" y="116"/>
                    <a:pt x="124" y="118"/>
                  </a:cubicBezTo>
                  <a:cubicBezTo>
                    <a:pt x="122" y="120"/>
                    <a:pt x="120" y="121"/>
                    <a:pt x="117" y="121"/>
                  </a:cubicBezTo>
                  <a:cubicBezTo>
                    <a:pt x="115" y="121"/>
                    <a:pt x="112" y="123"/>
                    <a:pt x="112" y="125"/>
                  </a:cubicBezTo>
                  <a:cubicBezTo>
                    <a:pt x="22" y="125"/>
                    <a:pt x="22" y="125"/>
                    <a:pt x="22" y="125"/>
                  </a:cubicBezTo>
                  <a:cubicBezTo>
                    <a:pt x="21" y="123"/>
                    <a:pt x="19" y="121"/>
                    <a:pt x="17" y="121"/>
                  </a:cubicBezTo>
                  <a:cubicBezTo>
                    <a:pt x="14" y="121"/>
                    <a:pt x="12" y="120"/>
                    <a:pt x="10" y="118"/>
                  </a:cubicBezTo>
                  <a:cubicBezTo>
                    <a:pt x="8" y="116"/>
                    <a:pt x="7" y="114"/>
                    <a:pt x="7" y="111"/>
                  </a:cubicBezTo>
                  <a:cubicBezTo>
                    <a:pt x="7" y="108"/>
                    <a:pt x="5" y="106"/>
                    <a:pt x="3" y="106"/>
                  </a:cubicBezTo>
                  <a:cubicBezTo>
                    <a:pt x="3" y="59"/>
                    <a:pt x="3" y="59"/>
                    <a:pt x="3" y="59"/>
                  </a:cubicBezTo>
                  <a:cubicBezTo>
                    <a:pt x="5" y="58"/>
                    <a:pt x="7" y="56"/>
                    <a:pt x="7" y="53"/>
                  </a:cubicBezTo>
                  <a:cubicBezTo>
                    <a:pt x="7" y="51"/>
                    <a:pt x="8" y="48"/>
                    <a:pt x="10" y="46"/>
                  </a:cubicBezTo>
                  <a:cubicBezTo>
                    <a:pt x="12" y="44"/>
                    <a:pt x="14" y="43"/>
                    <a:pt x="17" y="43"/>
                  </a:cubicBezTo>
                  <a:cubicBezTo>
                    <a:pt x="19" y="43"/>
                    <a:pt x="21" y="42"/>
                    <a:pt x="22" y="39"/>
                  </a:cubicBezTo>
                  <a:cubicBezTo>
                    <a:pt x="112" y="39"/>
                    <a:pt x="112" y="39"/>
                    <a:pt x="112" y="39"/>
                  </a:cubicBezTo>
                  <a:cubicBezTo>
                    <a:pt x="112" y="42"/>
                    <a:pt x="115" y="43"/>
                    <a:pt x="117" y="43"/>
                  </a:cubicBezTo>
                  <a:cubicBezTo>
                    <a:pt x="120" y="43"/>
                    <a:pt x="122" y="44"/>
                    <a:pt x="124" y="46"/>
                  </a:cubicBezTo>
                  <a:cubicBezTo>
                    <a:pt x="126" y="48"/>
                    <a:pt x="127" y="51"/>
                    <a:pt x="127" y="53"/>
                  </a:cubicBezTo>
                  <a:cubicBezTo>
                    <a:pt x="127" y="56"/>
                    <a:pt x="129" y="58"/>
                    <a:pt x="131" y="59"/>
                  </a:cubicBezTo>
                  <a:cubicBezTo>
                    <a:pt x="131" y="106"/>
                    <a:pt x="131" y="106"/>
                    <a:pt x="131" y="106"/>
                  </a:cubicBezTo>
                  <a:cubicBezTo>
                    <a:pt x="129" y="106"/>
                    <a:pt x="127" y="108"/>
                    <a:pt x="127" y="111"/>
                  </a:cubicBezTo>
                  <a:close/>
                  <a:moveTo>
                    <a:pt x="131" y="36"/>
                  </a:moveTo>
                  <a:cubicBezTo>
                    <a:pt x="112" y="36"/>
                    <a:pt x="112" y="36"/>
                    <a:pt x="112" y="3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88" y="31"/>
                    <a:pt x="88" y="31"/>
                    <a:pt x="88" y="31"/>
                  </a:cubicBezTo>
                  <a:cubicBezTo>
                    <a:pt x="98" y="31"/>
                    <a:pt x="98" y="31"/>
                    <a:pt x="98" y="31"/>
                  </a:cubicBezTo>
                  <a:cubicBezTo>
                    <a:pt x="131" y="31"/>
                    <a:pt x="131" y="31"/>
                    <a:pt x="131" y="31"/>
                  </a:cubicBezTo>
                  <a:lnTo>
                    <a:pt x="131" y="36"/>
                  </a:lnTo>
                  <a:close/>
                  <a:moveTo>
                    <a:pt x="3" y="22"/>
                  </a:moveTo>
                  <a:cubicBezTo>
                    <a:pt x="36" y="22"/>
                    <a:pt x="36" y="22"/>
                    <a:pt x="36" y="22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" y="28"/>
                    <a:pt x="3" y="28"/>
                    <a:pt x="3" y="28"/>
                  </a:cubicBezTo>
                  <a:lnTo>
                    <a:pt x="3" y="22"/>
                  </a:lnTo>
                  <a:close/>
                  <a:moveTo>
                    <a:pt x="55" y="10"/>
                  </a:moveTo>
                  <a:cubicBezTo>
                    <a:pt x="79" y="10"/>
                    <a:pt x="79" y="10"/>
                    <a:pt x="79" y="10"/>
                  </a:cubicBezTo>
                  <a:cubicBezTo>
                    <a:pt x="84" y="10"/>
                    <a:pt x="88" y="14"/>
                    <a:pt x="88" y="19"/>
                  </a:cubicBezTo>
                  <a:cubicBezTo>
                    <a:pt x="88" y="19"/>
                    <a:pt x="88" y="19"/>
                    <a:pt x="88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9"/>
                    <a:pt x="46" y="19"/>
                    <a:pt x="46" y="19"/>
                  </a:cubicBezTo>
                  <a:cubicBezTo>
                    <a:pt x="46" y="14"/>
                    <a:pt x="50" y="10"/>
                    <a:pt x="55" y="10"/>
                  </a:cubicBezTo>
                  <a:close/>
                  <a:moveTo>
                    <a:pt x="46" y="22"/>
                  </a:moveTo>
                  <a:cubicBezTo>
                    <a:pt x="88" y="22"/>
                    <a:pt x="88" y="22"/>
                    <a:pt x="88" y="22"/>
                  </a:cubicBezTo>
                  <a:cubicBezTo>
                    <a:pt x="88" y="28"/>
                    <a:pt x="88" y="28"/>
                    <a:pt x="88" y="28"/>
                  </a:cubicBezTo>
                  <a:cubicBezTo>
                    <a:pt x="46" y="28"/>
                    <a:pt x="46" y="28"/>
                    <a:pt x="46" y="28"/>
                  </a:cubicBezTo>
                  <a:lnTo>
                    <a:pt x="46" y="22"/>
                  </a:lnTo>
                  <a:close/>
                  <a:moveTo>
                    <a:pt x="131" y="28"/>
                  </a:moveTo>
                  <a:cubicBezTo>
                    <a:pt x="98" y="28"/>
                    <a:pt x="98" y="28"/>
                    <a:pt x="98" y="28"/>
                  </a:cubicBezTo>
                  <a:cubicBezTo>
                    <a:pt x="98" y="22"/>
                    <a:pt x="98" y="22"/>
                    <a:pt x="98" y="22"/>
                  </a:cubicBezTo>
                  <a:cubicBezTo>
                    <a:pt x="131" y="22"/>
                    <a:pt x="131" y="22"/>
                    <a:pt x="131" y="22"/>
                  </a:cubicBezTo>
                  <a:lnTo>
                    <a:pt x="131" y="28"/>
                  </a:ln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06" name="Freeform 43"/>
            <p:cNvSpPr>
              <a:spLocks noEditPoints="1"/>
            </p:cNvSpPr>
            <p:nvPr/>
          </p:nvSpPr>
          <p:spPr bwMode="auto">
            <a:xfrm>
              <a:off x="4545593" y="4916495"/>
              <a:ext cx="267561" cy="269007"/>
            </a:xfrm>
            <a:custGeom>
              <a:avLst/>
              <a:gdLst>
                <a:gd name="T0" fmla="*/ 0 w 71"/>
                <a:gd name="T1" fmla="*/ 502433088 h 71"/>
                <a:gd name="T2" fmla="*/ 1008294207 w 71"/>
                <a:gd name="T3" fmla="*/ 502433088 h 71"/>
                <a:gd name="T4" fmla="*/ 28402919 w 71"/>
                <a:gd name="T5" fmla="*/ 516788969 h 71"/>
                <a:gd name="T6" fmla="*/ 255622504 w 71"/>
                <a:gd name="T7" fmla="*/ 875670829 h 71"/>
                <a:gd name="T8" fmla="*/ 28402919 w 71"/>
                <a:gd name="T9" fmla="*/ 516788969 h 71"/>
                <a:gd name="T10" fmla="*/ 411836674 w 71"/>
                <a:gd name="T11" fmla="*/ 861314948 h 71"/>
                <a:gd name="T12" fmla="*/ 497045432 w 71"/>
                <a:gd name="T13" fmla="*/ 990510296 h 71"/>
                <a:gd name="T14" fmla="*/ 596457533 w 71"/>
                <a:gd name="T15" fmla="*/ 157907109 h 71"/>
                <a:gd name="T16" fmla="*/ 497045432 w 71"/>
                <a:gd name="T17" fmla="*/ 28711761 h 71"/>
                <a:gd name="T18" fmla="*/ 298228766 w 71"/>
                <a:gd name="T19" fmla="*/ 890026709 h 71"/>
                <a:gd name="T20" fmla="*/ 426040018 w 71"/>
                <a:gd name="T21" fmla="*/ 976158204 h 71"/>
                <a:gd name="T22" fmla="*/ 695865866 w 71"/>
                <a:gd name="T23" fmla="*/ 129195348 h 71"/>
                <a:gd name="T24" fmla="*/ 568054614 w 71"/>
                <a:gd name="T25" fmla="*/ 43063853 h 71"/>
                <a:gd name="T26" fmla="*/ 284025423 w 71"/>
                <a:gd name="T27" fmla="*/ 861314948 h 71"/>
                <a:gd name="T28" fmla="*/ 326631686 w 71"/>
                <a:gd name="T29" fmla="*/ 516788969 h 71"/>
                <a:gd name="T30" fmla="*/ 170417515 w 71"/>
                <a:gd name="T31" fmla="*/ 488077208 h 71"/>
                <a:gd name="T32" fmla="*/ 369234180 w 71"/>
                <a:gd name="T33" fmla="*/ 186618870 h 71"/>
                <a:gd name="T34" fmla="*/ 170417515 w 71"/>
                <a:gd name="T35" fmla="*/ 488077208 h 71"/>
                <a:gd name="T36" fmla="*/ 724268785 w 71"/>
                <a:gd name="T37" fmla="*/ 861314948 h 71"/>
                <a:gd name="T38" fmla="*/ 667462946 w 71"/>
                <a:gd name="T39" fmla="*/ 516788969 h 71"/>
                <a:gd name="T40" fmla="*/ 724268785 w 71"/>
                <a:gd name="T41" fmla="*/ 143551228 h 71"/>
                <a:gd name="T42" fmla="*/ 667462946 w 71"/>
                <a:gd name="T43" fmla="*/ 488077208 h 71"/>
                <a:gd name="T44" fmla="*/ 724268785 w 71"/>
                <a:gd name="T45" fmla="*/ 143551228 h 71"/>
                <a:gd name="T46" fmla="*/ 397637099 w 71"/>
                <a:gd name="T47" fmla="*/ 186618870 h 71"/>
                <a:gd name="T48" fmla="*/ 639060027 w 71"/>
                <a:gd name="T49" fmla="*/ 488077208 h 71"/>
                <a:gd name="T50" fmla="*/ 639060027 w 71"/>
                <a:gd name="T51" fmla="*/ 516788969 h 71"/>
                <a:gd name="T52" fmla="*/ 397637099 w 71"/>
                <a:gd name="T53" fmla="*/ 818247306 h 71"/>
                <a:gd name="T54" fmla="*/ 639060027 w 71"/>
                <a:gd name="T55" fmla="*/ 516788969 h 71"/>
                <a:gd name="T56" fmla="*/ 298228766 w 71"/>
                <a:gd name="T57" fmla="*/ 129195348 h 71"/>
                <a:gd name="T58" fmla="*/ 383437524 w 71"/>
                <a:gd name="T59" fmla="*/ 143551228 h 71"/>
                <a:gd name="T60" fmla="*/ 695865866 w 71"/>
                <a:gd name="T61" fmla="*/ 890026709 h 71"/>
                <a:gd name="T62" fmla="*/ 624856684 w 71"/>
                <a:gd name="T63" fmla="*/ 861314948 h 71"/>
                <a:gd name="T64" fmla="*/ 667462946 w 71"/>
                <a:gd name="T65" fmla="*/ 57419734 h 71"/>
                <a:gd name="T66" fmla="*/ 724268785 w 71"/>
                <a:gd name="T67" fmla="*/ 114843256 h 71"/>
                <a:gd name="T68" fmla="*/ 241422928 w 71"/>
                <a:gd name="T69" fmla="*/ 100487375 h 71"/>
                <a:gd name="T70" fmla="*/ 269825847 w 71"/>
                <a:gd name="T71" fmla="*/ 114843256 h 71"/>
                <a:gd name="T72" fmla="*/ 255622504 w 71"/>
                <a:gd name="T73" fmla="*/ 129195348 h 71"/>
                <a:gd name="T74" fmla="*/ 28402919 w 71"/>
                <a:gd name="T75" fmla="*/ 488077208 h 71"/>
                <a:gd name="T76" fmla="*/ 269825847 w 71"/>
                <a:gd name="T77" fmla="*/ 904378801 h 71"/>
                <a:gd name="T78" fmla="*/ 255622504 w 71"/>
                <a:gd name="T79" fmla="*/ 918734682 h 71"/>
                <a:gd name="T80" fmla="*/ 724268785 w 71"/>
                <a:gd name="T81" fmla="*/ 904378801 h 71"/>
                <a:gd name="T82" fmla="*/ 667462946 w 71"/>
                <a:gd name="T83" fmla="*/ 961802323 h 71"/>
                <a:gd name="T84" fmla="*/ 781074623 w 71"/>
                <a:gd name="T85" fmla="*/ 890026709 h 71"/>
                <a:gd name="T86" fmla="*/ 866279612 w 71"/>
                <a:gd name="T87" fmla="*/ 516788969 h 71"/>
                <a:gd name="T88" fmla="*/ 781074623 w 71"/>
                <a:gd name="T89" fmla="*/ 890026709 h 71"/>
                <a:gd name="T90" fmla="*/ 752671704 w 71"/>
                <a:gd name="T91" fmla="*/ 129195348 h 71"/>
                <a:gd name="T92" fmla="*/ 979891288 w 71"/>
                <a:gd name="T93" fmla="*/ 488077208 h 7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0" t="0" r="r" b="b"/>
              <a:pathLst>
                <a:path w="71" h="71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55"/>
                    <a:pt x="16" y="71"/>
                    <a:pt x="35" y="71"/>
                  </a:cubicBezTo>
                  <a:cubicBezTo>
                    <a:pt x="55" y="71"/>
                    <a:pt x="71" y="55"/>
                    <a:pt x="71" y="35"/>
                  </a:cubicBezTo>
                  <a:cubicBezTo>
                    <a:pt x="71" y="16"/>
                    <a:pt x="55" y="0"/>
                    <a:pt x="35" y="0"/>
                  </a:cubicBezTo>
                  <a:close/>
                  <a:moveTo>
                    <a:pt x="2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10" y="46"/>
                    <a:pt x="13" y="55"/>
                    <a:pt x="18" y="61"/>
                  </a:cubicBezTo>
                  <a:cubicBezTo>
                    <a:pt x="17" y="62"/>
                    <a:pt x="16" y="62"/>
                    <a:pt x="15" y="63"/>
                  </a:cubicBezTo>
                  <a:cubicBezTo>
                    <a:pt x="7" y="56"/>
                    <a:pt x="2" y="47"/>
                    <a:pt x="2" y="36"/>
                  </a:cubicBezTo>
                  <a:close/>
                  <a:moveTo>
                    <a:pt x="35" y="69"/>
                  </a:moveTo>
                  <a:cubicBezTo>
                    <a:pt x="33" y="69"/>
                    <a:pt x="31" y="65"/>
                    <a:pt x="29" y="60"/>
                  </a:cubicBezTo>
                  <a:cubicBezTo>
                    <a:pt x="33" y="59"/>
                    <a:pt x="37" y="59"/>
                    <a:pt x="42" y="60"/>
                  </a:cubicBezTo>
                  <a:cubicBezTo>
                    <a:pt x="40" y="65"/>
                    <a:pt x="37" y="69"/>
                    <a:pt x="35" y="69"/>
                  </a:cubicBezTo>
                  <a:close/>
                  <a:moveTo>
                    <a:pt x="35" y="2"/>
                  </a:moveTo>
                  <a:cubicBezTo>
                    <a:pt x="37" y="2"/>
                    <a:pt x="40" y="5"/>
                    <a:pt x="42" y="11"/>
                  </a:cubicBezTo>
                  <a:cubicBezTo>
                    <a:pt x="37" y="12"/>
                    <a:pt x="33" y="12"/>
                    <a:pt x="29" y="11"/>
                  </a:cubicBezTo>
                  <a:cubicBezTo>
                    <a:pt x="31" y="5"/>
                    <a:pt x="33" y="2"/>
                    <a:pt x="35" y="2"/>
                  </a:cubicBezTo>
                  <a:close/>
                  <a:moveTo>
                    <a:pt x="30" y="68"/>
                  </a:moveTo>
                  <a:cubicBezTo>
                    <a:pt x="27" y="67"/>
                    <a:pt x="24" y="65"/>
                    <a:pt x="21" y="62"/>
                  </a:cubicBezTo>
                  <a:cubicBezTo>
                    <a:pt x="23" y="61"/>
                    <a:pt x="25" y="61"/>
                    <a:pt x="27" y="60"/>
                  </a:cubicBezTo>
                  <a:cubicBezTo>
                    <a:pt x="28" y="63"/>
                    <a:pt x="29" y="66"/>
                    <a:pt x="30" y="68"/>
                  </a:cubicBezTo>
                  <a:close/>
                  <a:moveTo>
                    <a:pt x="40" y="3"/>
                  </a:moveTo>
                  <a:cubicBezTo>
                    <a:pt x="43" y="4"/>
                    <a:pt x="47" y="6"/>
                    <a:pt x="49" y="9"/>
                  </a:cubicBezTo>
                  <a:cubicBezTo>
                    <a:pt x="48" y="9"/>
                    <a:pt x="46" y="10"/>
                    <a:pt x="44" y="10"/>
                  </a:cubicBezTo>
                  <a:cubicBezTo>
                    <a:pt x="43" y="7"/>
                    <a:pt x="42" y="5"/>
                    <a:pt x="40" y="3"/>
                  </a:cubicBezTo>
                  <a:close/>
                  <a:moveTo>
                    <a:pt x="26" y="58"/>
                  </a:moveTo>
                  <a:cubicBezTo>
                    <a:pt x="24" y="58"/>
                    <a:pt x="22" y="59"/>
                    <a:pt x="20" y="60"/>
                  </a:cubicBezTo>
                  <a:cubicBezTo>
                    <a:pt x="15" y="54"/>
                    <a:pt x="12" y="45"/>
                    <a:pt x="12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44"/>
                    <a:pt x="24" y="52"/>
                    <a:pt x="26" y="58"/>
                  </a:cubicBezTo>
                  <a:close/>
                  <a:moveTo>
                    <a:pt x="12" y="34"/>
                  </a:moveTo>
                  <a:cubicBezTo>
                    <a:pt x="12" y="25"/>
                    <a:pt x="15" y="16"/>
                    <a:pt x="20" y="10"/>
                  </a:cubicBezTo>
                  <a:cubicBezTo>
                    <a:pt x="22" y="11"/>
                    <a:pt x="24" y="12"/>
                    <a:pt x="26" y="13"/>
                  </a:cubicBezTo>
                  <a:cubicBezTo>
                    <a:pt x="24" y="19"/>
                    <a:pt x="24" y="26"/>
                    <a:pt x="23" y="34"/>
                  </a:cubicBezTo>
                  <a:lnTo>
                    <a:pt x="12" y="34"/>
                  </a:lnTo>
                  <a:close/>
                  <a:moveTo>
                    <a:pt x="59" y="36"/>
                  </a:moveTo>
                  <a:cubicBezTo>
                    <a:pt x="58" y="45"/>
                    <a:pt x="56" y="54"/>
                    <a:pt x="51" y="60"/>
                  </a:cubicBezTo>
                  <a:cubicBezTo>
                    <a:pt x="49" y="59"/>
                    <a:pt x="47" y="58"/>
                    <a:pt x="44" y="58"/>
                  </a:cubicBezTo>
                  <a:cubicBezTo>
                    <a:pt x="46" y="52"/>
                    <a:pt x="47" y="44"/>
                    <a:pt x="47" y="36"/>
                  </a:cubicBezTo>
                  <a:lnTo>
                    <a:pt x="59" y="36"/>
                  </a:lnTo>
                  <a:close/>
                  <a:moveTo>
                    <a:pt x="51" y="10"/>
                  </a:moveTo>
                  <a:cubicBezTo>
                    <a:pt x="56" y="16"/>
                    <a:pt x="58" y="25"/>
                    <a:pt x="59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7" y="26"/>
                    <a:pt x="46" y="19"/>
                    <a:pt x="44" y="13"/>
                  </a:cubicBezTo>
                  <a:cubicBezTo>
                    <a:pt x="47" y="12"/>
                    <a:pt x="49" y="11"/>
                    <a:pt x="51" y="10"/>
                  </a:cubicBezTo>
                  <a:close/>
                  <a:moveTo>
                    <a:pt x="26" y="34"/>
                  </a:moveTo>
                  <a:cubicBezTo>
                    <a:pt x="26" y="26"/>
                    <a:pt x="27" y="19"/>
                    <a:pt x="28" y="13"/>
                  </a:cubicBezTo>
                  <a:cubicBezTo>
                    <a:pt x="33" y="14"/>
                    <a:pt x="38" y="14"/>
                    <a:pt x="42" y="13"/>
                  </a:cubicBezTo>
                  <a:cubicBezTo>
                    <a:pt x="44" y="19"/>
                    <a:pt x="45" y="26"/>
                    <a:pt x="45" y="34"/>
                  </a:cubicBezTo>
                  <a:lnTo>
                    <a:pt x="26" y="34"/>
                  </a:lnTo>
                  <a:close/>
                  <a:moveTo>
                    <a:pt x="45" y="36"/>
                  </a:moveTo>
                  <a:cubicBezTo>
                    <a:pt x="45" y="44"/>
                    <a:pt x="44" y="51"/>
                    <a:pt x="42" y="57"/>
                  </a:cubicBezTo>
                  <a:cubicBezTo>
                    <a:pt x="38" y="56"/>
                    <a:pt x="33" y="56"/>
                    <a:pt x="28" y="57"/>
                  </a:cubicBezTo>
                  <a:cubicBezTo>
                    <a:pt x="27" y="52"/>
                    <a:pt x="26" y="44"/>
                    <a:pt x="26" y="36"/>
                  </a:cubicBezTo>
                  <a:lnTo>
                    <a:pt x="45" y="36"/>
                  </a:lnTo>
                  <a:close/>
                  <a:moveTo>
                    <a:pt x="27" y="10"/>
                  </a:moveTo>
                  <a:cubicBezTo>
                    <a:pt x="25" y="10"/>
                    <a:pt x="23" y="9"/>
                    <a:pt x="21" y="9"/>
                  </a:cubicBezTo>
                  <a:cubicBezTo>
                    <a:pt x="24" y="6"/>
                    <a:pt x="27" y="4"/>
                    <a:pt x="30" y="3"/>
                  </a:cubicBezTo>
                  <a:cubicBezTo>
                    <a:pt x="29" y="5"/>
                    <a:pt x="28" y="7"/>
                    <a:pt x="27" y="10"/>
                  </a:cubicBezTo>
                  <a:close/>
                  <a:moveTo>
                    <a:pt x="44" y="60"/>
                  </a:moveTo>
                  <a:cubicBezTo>
                    <a:pt x="46" y="61"/>
                    <a:pt x="48" y="61"/>
                    <a:pt x="49" y="62"/>
                  </a:cubicBezTo>
                  <a:cubicBezTo>
                    <a:pt x="47" y="65"/>
                    <a:pt x="43" y="67"/>
                    <a:pt x="40" y="68"/>
                  </a:cubicBezTo>
                  <a:cubicBezTo>
                    <a:pt x="42" y="66"/>
                    <a:pt x="43" y="63"/>
                    <a:pt x="44" y="60"/>
                  </a:cubicBezTo>
                  <a:close/>
                  <a:moveTo>
                    <a:pt x="51" y="8"/>
                  </a:moveTo>
                  <a:cubicBezTo>
                    <a:pt x="50" y="6"/>
                    <a:pt x="49" y="5"/>
                    <a:pt x="47" y="4"/>
                  </a:cubicBezTo>
                  <a:cubicBezTo>
                    <a:pt x="49" y="4"/>
                    <a:pt x="51" y="5"/>
                    <a:pt x="53" y="7"/>
                  </a:cubicBezTo>
                  <a:cubicBezTo>
                    <a:pt x="52" y="7"/>
                    <a:pt x="52" y="7"/>
                    <a:pt x="51" y="8"/>
                  </a:cubicBezTo>
                  <a:close/>
                  <a:moveTo>
                    <a:pt x="19" y="8"/>
                  </a:moveTo>
                  <a:cubicBezTo>
                    <a:pt x="19" y="7"/>
                    <a:pt x="18" y="7"/>
                    <a:pt x="17" y="7"/>
                  </a:cubicBezTo>
                  <a:cubicBezTo>
                    <a:pt x="19" y="5"/>
                    <a:pt x="21" y="5"/>
                    <a:pt x="23" y="4"/>
                  </a:cubicBezTo>
                  <a:cubicBezTo>
                    <a:pt x="22" y="5"/>
                    <a:pt x="20" y="6"/>
                    <a:pt x="19" y="8"/>
                  </a:cubicBezTo>
                  <a:close/>
                  <a:moveTo>
                    <a:pt x="15" y="8"/>
                  </a:moveTo>
                  <a:cubicBezTo>
                    <a:pt x="16" y="8"/>
                    <a:pt x="17" y="9"/>
                    <a:pt x="18" y="9"/>
                  </a:cubicBezTo>
                  <a:cubicBezTo>
                    <a:pt x="13" y="16"/>
                    <a:pt x="10" y="25"/>
                    <a:pt x="9" y="34"/>
                  </a:cubicBezTo>
                  <a:cubicBezTo>
                    <a:pt x="2" y="34"/>
                    <a:pt x="2" y="34"/>
                    <a:pt x="2" y="34"/>
                  </a:cubicBezTo>
                  <a:cubicBezTo>
                    <a:pt x="2" y="24"/>
                    <a:pt x="7" y="14"/>
                    <a:pt x="15" y="8"/>
                  </a:cubicBezTo>
                  <a:close/>
                  <a:moveTo>
                    <a:pt x="19" y="63"/>
                  </a:moveTo>
                  <a:cubicBezTo>
                    <a:pt x="20" y="64"/>
                    <a:pt x="22" y="66"/>
                    <a:pt x="23" y="67"/>
                  </a:cubicBezTo>
                  <a:cubicBezTo>
                    <a:pt x="21" y="66"/>
                    <a:pt x="19" y="65"/>
                    <a:pt x="18" y="64"/>
                  </a:cubicBezTo>
                  <a:cubicBezTo>
                    <a:pt x="18" y="64"/>
                    <a:pt x="19" y="63"/>
                    <a:pt x="19" y="63"/>
                  </a:cubicBezTo>
                  <a:close/>
                  <a:moveTo>
                    <a:pt x="51" y="63"/>
                  </a:moveTo>
                  <a:cubicBezTo>
                    <a:pt x="52" y="63"/>
                    <a:pt x="52" y="64"/>
                    <a:pt x="53" y="64"/>
                  </a:cubicBezTo>
                  <a:cubicBezTo>
                    <a:pt x="51" y="65"/>
                    <a:pt x="49" y="66"/>
                    <a:pt x="47" y="67"/>
                  </a:cubicBezTo>
                  <a:cubicBezTo>
                    <a:pt x="49" y="66"/>
                    <a:pt x="50" y="64"/>
                    <a:pt x="51" y="63"/>
                  </a:cubicBezTo>
                  <a:close/>
                  <a:moveTo>
                    <a:pt x="55" y="62"/>
                  </a:moveTo>
                  <a:cubicBezTo>
                    <a:pt x="54" y="62"/>
                    <a:pt x="54" y="62"/>
                    <a:pt x="53" y="61"/>
                  </a:cubicBezTo>
                  <a:cubicBezTo>
                    <a:pt x="58" y="55"/>
                    <a:pt x="61" y="46"/>
                    <a:pt x="61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69" y="47"/>
                    <a:pt x="63" y="56"/>
                    <a:pt x="55" y="62"/>
                  </a:cubicBezTo>
                  <a:close/>
                  <a:moveTo>
                    <a:pt x="61" y="34"/>
                  </a:moveTo>
                  <a:cubicBezTo>
                    <a:pt x="61" y="25"/>
                    <a:pt x="58" y="16"/>
                    <a:pt x="53" y="9"/>
                  </a:cubicBezTo>
                  <a:cubicBezTo>
                    <a:pt x="54" y="9"/>
                    <a:pt x="54" y="8"/>
                    <a:pt x="55" y="8"/>
                  </a:cubicBezTo>
                  <a:cubicBezTo>
                    <a:pt x="63" y="14"/>
                    <a:pt x="69" y="24"/>
                    <a:pt x="69" y="34"/>
                  </a:cubicBezTo>
                  <a:lnTo>
                    <a:pt x="61" y="34"/>
                  </a:ln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07" name="组合 106"/>
          <p:cNvGrpSpPr/>
          <p:nvPr/>
        </p:nvGrpSpPr>
        <p:grpSpPr bwMode="auto">
          <a:xfrm>
            <a:off x="3334385" y="3944938"/>
            <a:ext cx="1228725" cy="1328737"/>
            <a:chOff x="2740642" y="4403066"/>
            <a:chExt cx="1229334" cy="1327681"/>
          </a:xfrm>
        </p:grpSpPr>
        <p:sp>
          <p:nvSpPr>
            <p:cNvPr id="110" name="Freeform 22"/>
            <p:cNvSpPr/>
            <p:nvPr/>
          </p:nvSpPr>
          <p:spPr bwMode="auto">
            <a:xfrm>
              <a:off x="2740642" y="4575965"/>
              <a:ext cx="1154685" cy="1154782"/>
            </a:xfrm>
            <a:custGeom>
              <a:avLst/>
              <a:gdLst>
                <a:gd name="T0" fmla="*/ 116 w 305"/>
                <a:gd name="T1" fmla="*/ 285 h 305"/>
                <a:gd name="T2" fmla="*/ 285 w 305"/>
                <a:gd name="T3" fmla="*/ 189 h 305"/>
                <a:gd name="T4" fmla="*/ 189 w 305"/>
                <a:gd name="T5" fmla="*/ 20 h 305"/>
                <a:gd name="T6" fmla="*/ 20 w 305"/>
                <a:gd name="T7" fmla="*/ 116 h 305"/>
                <a:gd name="T8" fmla="*/ 116 w 305"/>
                <a:gd name="T9" fmla="*/ 28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305">
                  <a:moveTo>
                    <a:pt x="116" y="285"/>
                  </a:moveTo>
                  <a:cubicBezTo>
                    <a:pt x="189" y="305"/>
                    <a:pt x="265" y="262"/>
                    <a:pt x="285" y="189"/>
                  </a:cubicBezTo>
                  <a:cubicBezTo>
                    <a:pt x="305" y="116"/>
                    <a:pt x="262" y="40"/>
                    <a:pt x="189" y="20"/>
                  </a:cubicBezTo>
                  <a:cubicBezTo>
                    <a:pt x="116" y="0"/>
                    <a:pt x="40" y="43"/>
                    <a:pt x="20" y="116"/>
                  </a:cubicBezTo>
                  <a:cubicBezTo>
                    <a:pt x="0" y="189"/>
                    <a:pt x="43" y="265"/>
                    <a:pt x="116" y="285"/>
                  </a:cubicBezTo>
                  <a:close/>
                </a:path>
              </a:pathLst>
            </a:custGeom>
            <a:solidFill>
              <a:srgbClr val="EB751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grpSp>
          <p:nvGrpSpPr>
            <p:cNvPr id="113" name="组合 32"/>
            <p:cNvGrpSpPr/>
            <p:nvPr/>
          </p:nvGrpSpPr>
          <p:grpSpPr bwMode="auto">
            <a:xfrm>
              <a:off x="2785476" y="4403066"/>
              <a:ext cx="1184500" cy="1232228"/>
              <a:chOff x="2785476" y="4403066"/>
              <a:chExt cx="1184500" cy="1232228"/>
            </a:xfrm>
          </p:grpSpPr>
          <p:sp>
            <p:nvSpPr>
              <p:cNvPr id="114" name="Freeform 12"/>
              <p:cNvSpPr/>
              <p:nvPr/>
            </p:nvSpPr>
            <p:spPr bwMode="auto">
              <a:xfrm>
                <a:off x="2909000" y="4403066"/>
                <a:ext cx="1060976" cy="506010"/>
              </a:xfrm>
              <a:custGeom>
                <a:avLst/>
                <a:gdLst>
                  <a:gd name="T0" fmla="*/ 273 w 280"/>
                  <a:gd name="T1" fmla="*/ 66 h 134"/>
                  <a:gd name="T2" fmla="*/ 34 w 280"/>
                  <a:gd name="T3" fmla="*/ 0 h 134"/>
                  <a:gd name="T4" fmla="*/ 0 w 280"/>
                  <a:gd name="T5" fmla="*/ 44 h 134"/>
                  <a:gd name="T6" fmla="*/ 280 w 280"/>
                  <a:gd name="T7" fmla="*/ 121 h 134"/>
                  <a:gd name="T8" fmla="*/ 280 w 280"/>
                  <a:gd name="T9" fmla="*/ 121 h 134"/>
                  <a:gd name="T10" fmla="*/ 273 w 280"/>
                  <a:gd name="T11" fmla="*/ 66 h 134"/>
                  <a:gd name="T12" fmla="*/ 273 w 280"/>
                  <a:gd name="T13" fmla="*/ 66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0" h="134">
                    <a:moveTo>
                      <a:pt x="273" y="66"/>
                    </a:moveTo>
                    <a:cubicBezTo>
                      <a:pt x="184" y="77"/>
                      <a:pt x="99" y="51"/>
                      <a:pt x="34" y="0"/>
                    </a:cubicBezTo>
                    <a:cubicBezTo>
                      <a:pt x="0" y="44"/>
                      <a:pt x="0" y="44"/>
                      <a:pt x="0" y="44"/>
                    </a:cubicBezTo>
                    <a:cubicBezTo>
                      <a:pt x="77" y="103"/>
                      <a:pt x="176" y="134"/>
                      <a:pt x="280" y="121"/>
                    </a:cubicBezTo>
                    <a:cubicBezTo>
                      <a:pt x="280" y="121"/>
                      <a:pt x="280" y="121"/>
                      <a:pt x="280" y="121"/>
                    </a:cubicBezTo>
                    <a:cubicBezTo>
                      <a:pt x="273" y="66"/>
                      <a:pt x="273" y="66"/>
                      <a:pt x="273" y="66"/>
                    </a:cubicBezTo>
                    <a:cubicBezTo>
                      <a:pt x="273" y="66"/>
                      <a:pt x="273" y="66"/>
                      <a:pt x="273" y="66"/>
                    </a:cubicBezTo>
                    <a:close/>
                  </a:path>
                </a:pathLst>
              </a:custGeom>
              <a:solidFill>
                <a:srgbClr val="EB7513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5" name="Freeform 23"/>
              <p:cNvSpPr/>
              <p:nvPr/>
            </p:nvSpPr>
            <p:spPr bwMode="auto">
              <a:xfrm>
                <a:off x="2785114" y="4671140"/>
                <a:ext cx="1026033" cy="964433"/>
              </a:xfrm>
              <a:custGeom>
                <a:avLst/>
                <a:gdLst>
                  <a:gd name="T0" fmla="*/ 156 w 271"/>
                  <a:gd name="T1" fmla="*/ 253 h 255"/>
                  <a:gd name="T2" fmla="*/ 107 w 271"/>
                  <a:gd name="T3" fmla="*/ 249 h 255"/>
                  <a:gd name="T4" fmla="*/ 19 w 271"/>
                  <a:gd name="T5" fmla="*/ 94 h 255"/>
                  <a:gd name="T6" fmla="*/ 125 w 271"/>
                  <a:gd name="T7" fmla="*/ 3 h 255"/>
                  <a:gd name="T8" fmla="*/ 174 w 271"/>
                  <a:gd name="T9" fmla="*/ 6 h 255"/>
                  <a:gd name="T10" fmla="*/ 250 w 271"/>
                  <a:gd name="T11" fmla="*/ 65 h 255"/>
                  <a:gd name="T12" fmla="*/ 262 w 271"/>
                  <a:gd name="T13" fmla="*/ 161 h 255"/>
                  <a:gd name="T14" fmla="*/ 156 w 271"/>
                  <a:gd name="T15" fmla="*/ 253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255">
                    <a:moveTo>
                      <a:pt x="156" y="253"/>
                    </a:moveTo>
                    <a:cubicBezTo>
                      <a:pt x="139" y="255"/>
                      <a:pt x="123" y="253"/>
                      <a:pt x="107" y="249"/>
                    </a:cubicBezTo>
                    <a:cubicBezTo>
                      <a:pt x="40" y="230"/>
                      <a:pt x="0" y="161"/>
                      <a:pt x="19" y="94"/>
                    </a:cubicBezTo>
                    <a:cubicBezTo>
                      <a:pt x="32" y="45"/>
                      <a:pt x="74" y="9"/>
                      <a:pt x="125" y="3"/>
                    </a:cubicBezTo>
                    <a:cubicBezTo>
                      <a:pt x="141" y="0"/>
                      <a:pt x="158" y="2"/>
                      <a:pt x="174" y="6"/>
                    </a:cubicBezTo>
                    <a:cubicBezTo>
                      <a:pt x="206" y="15"/>
                      <a:pt x="233" y="36"/>
                      <a:pt x="250" y="65"/>
                    </a:cubicBezTo>
                    <a:cubicBezTo>
                      <a:pt x="266" y="95"/>
                      <a:pt x="271" y="129"/>
                      <a:pt x="262" y="161"/>
                    </a:cubicBezTo>
                    <a:cubicBezTo>
                      <a:pt x="248" y="210"/>
                      <a:pt x="207" y="246"/>
                      <a:pt x="156" y="253"/>
                    </a:cubicBezTo>
                    <a:close/>
                  </a:path>
                </a:pathLst>
              </a:custGeom>
              <a:solidFill>
                <a:srgbClr val="F4EFDF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116" name="Freeform 41"/>
              <p:cNvSpPr>
                <a:spLocks noEditPoints="1"/>
              </p:cNvSpPr>
              <p:nvPr/>
            </p:nvSpPr>
            <p:spPr bwMode="auto">
              <a:xfrm>
                <a:off x="3047182" y="4932870"/>
                <a:ext cx="506663" cy="506010"/>
              </a:xfrm>
              <a:custGeom>
                <a:avLst/>
                <a:gdLst>
                  <a:gd name="T0" fmla="*/ 22 w 134"/>
                  <a:gd name="T1" fmla="*/ 18 h 134"/>
                  <a:gd name="T2" fmla="*/ 0 w 134"/>
                  <a:gd name="T3" fmla="*/ 86 h 134"/>
                  <a:gd name="T4" fmla="*/ 0 w 134"/>
                  <a:gd name="T5" fmla="*/ 96 h 134"/>
                  <a:gd name="T6" fmla="*/ 0 w 134"/>
                  <a:gd name="T7" fmla="*/ 110 h 134"/>
                  <a:gd name="T8" fmla="*/ 62 w 134"/>
                  <a:gd name="T9" fmla="*/ 134 h 134"/>
                  <a:gd name="T10" fmla="*/ 111 w 134"/>
                  <a:gd name="T11" fmla="*/ 110 h 134"/>
                  <a:gd name="T12" fmla="*/ 134 w 134"/>
                  <a:gd name="T13" fmla="*/ 100 h 134"/>
                  <a:gd name="T14" fmla="*/ 134 w 134"/>
                  <a:gd name="T15" fmla="*/ 89 h 134"/>
                  <a:gd name="T16" fmla="*/ 90 w 134"/>
                  <a:gd name="T17" fmla="*/ 22 h 134"/>
                  <a:gd name="T18" fmla="*/ 131 w 134"/>
                  <a:gd name="T19" fmla="*/ 107 h 134"/>
                  <a:gd name="T20" fmla="*/ 131 w 134"/>
                  <a:gd name="T21" fmla="*/ 103 h 134"/>
                  <a:gd name="T22" fmla="*/ 72 w 134"/>
                  <a:gd name="T23" fmla="*/ 131 h 134"/>
                  <a:gd name="T24" fmla="*/ 81 w 134"/>
                  <a:gd name="T25" fmla="*/ 86 h 134"/>
                  <a:gd name="T26" fmla="*/ 118 w 134"/>
                  <a:gd name="T27" fmla="*/ 86 h 134"/>
                  <a:gd name="T28" fmla="*/ 93 w 134"/>
                  <a:gd name="T29" fmla="*/ 131 h 134"/>
                  <a:gd name="T30" fmla="*/ 22 w 134"/>
                  <a:gd name="T31" fmla="*/ 30 h 134"/>
                  <a:gd name="T32" fmla="*/ 8 w 134"/>
                  <a:gd name="T33" fmla="*/ 70 h 134"/>
                  <a:gd name="T34" fmla="*/ 67 w 134"/>
                  <a:gd name="T35" fmla="*/ 86 h 134"/>
                  <a:gd name="T36" fmla="*/ 41 w 134"/>
                  <a:gd name="T37" fmla="*/ 3 h 134"/>
                  <a:gd name="T38" fmla="*/ 53 w 134"/>
                  <a:gd name="T39" fmla="*/ 18 h 134"/>
                  <a:gd name="T40" fmla="*/ 39 w 134"/>
                  <a:gd name="T41" fmla="*/ 71 h 134"/>
                  <a:gd name="T42" fmla="*/ 25 w 134"/>
                  <a:gd name="T43" fmla="*/ 18 h 134"/>
                  <a:gd name="T44" fmla="*/ 94 w 134"/>
                  <a:gd name="T45" fmla="*/ 59 h 134"/>
                  <a:gd name="T46" fmla="*/ 54 w 134"/>
                  <a:gd name="T47" fmla="*/ 61 h 134"/>
                  <a:gd name="T48" fmla="*/ 67 w 134"/>
                  <a:gd name="T49" fmla="*/ 38 h 134"/>
                  <a:gd name="T50" fmla="*/ 98 w 134"/>
                  <a:gd name="T51" fmla="*/ 36 h 134"/>
                  <a:gd name="T52" fmla="*/ 56 w 134"/>
                  <a:gd name="T53" fmla="*/ 59 h 134"/>
                  <a:gd name="T54" fmla="*/ 67 w 134"/>
                  <a:gd name="T55" fmla="*/ 41 h 134"/>
                  <a:gd name="T56" fmla="*/ 56 w 134"/>
                  <a:gd name="T57" fmla="*/ 59 h 134"/>
                  <a:gd name="T58" fmla="*/ 22 w 134"/>
                  <a:gd name="T59" fmla="*/ 41 h 134"/>
                  <a:gd name="T60" fmla="*/ 39 w 134"/>
                  <a:gd name="T61" fmla="*/ 74 h 134"/>
                  <a:gd name="T62" fmla="*/ 17 w 134"/>
                  <a:gd name="T63" fmla="*/ 53 h 134"/>
                  <a:gd name="T64" fmla="*/ 78 w 134"/>
                  <a:gd name="T65" fmla="*/ 93 h 134"/>
                  <a:gd name="T66" fmla="*/ 3 w 134"/>
                  <a:gd name="T67" fmla="*/ 96 h 134"/>
                  <a:gd name="T68" fmla="*/ 3 w 134"/>
                  <a:gd name="T69" fmla="*/ 100 h 134"/>
                  <a:gd name="T70" fmla="*/ 78 w 134"/>
                  <a:gd name="T71" fmla="*/ 103 h 134"/>
                  <a:gd name="T72" fmla="*/ 3 w 134"/>
                  <a:gd name="T73" fmla="*/ 103 h 134"/>
                  <a:gd name="T74" fmla="*/ 111 w 134"/>
                  <a:gd name="T75" fmla="*/ 96 h 134"/>
                  <a:gd name="T76" fmla="*/ 131 w 134"/>
                  <a:gd name="T77" fmla="*/ 93 h 134"/>
                  <a:gd name="T78" fmla="*/ 131 w 134"/>
                  <a:gd name="T79" fmla="*/ 89 h 134"/>
                  <a:gd name="T80" fmla="*/ 122 w 134"/>
                  <a:gd name="T81" fmla="*/ 86 h 134"/>
                  <a:gd name="T82" fmla="*/ 125 w 134"/>
                  <a:gd name="T83" fmla="*/ 40 h 134"/>
                  <a:gd name="T84" fmla="*/ 56 w 134"/>
                  <a:gd name="T85" fmla="*/ 25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34" h="134">
                    <a:moveTo>
                      <a:pt x="71" y="0"/>
                    </a:moveTo>
                    <a:cubicBezTo>
                      <a:pt x="41" y="0"/>
                      <a:pt x="41" y="0"/>
                      <a:pt x="41" y="0"/>
                    </a:cubicBezTo>
                    <a:cubicBezTo>
                      <a:pt x="31" y="0"/>
                      <a:pt x="22" y="8"/>
                      <a:pt x="22" y="18"/>
                    </a:cubicBezTo>
                    <a:cubicBezTo>
                      <a:pt x="22" y="22"/>
                      <a:pt x="22" y="22"/>
                      <a:pt x="22" y="22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86"/>
                      <a:pt x="0" y="86"/>
                      <a:pt x="0" y="86"/>
                    </a:cubicBezTo>
                    <a:cubicBezTo>
                      <a:pt x="0" y="89"/>
                      <a:pt x="0" y="89"/>
                      <a:pt x="0" y="89"/>
                    </a:cubicBezTo>
                    <a:cubicBezTo>
                      <a:pt x="0" y="93"/>
                      <a:pt x="0" y="93"/>
                      <a:pt x="0" y="93"/>
                    </a:cubicBezTo>
                    <a:cubicBezTo>
                      <a:pt x="0" y="96"/>
                      <a:pt x="0" y="96"/>
                      <a:pt x="0" y="96"/>
                    </a:cubicBezTo>
                    <a:cubicBezTo>
                      <a:pt x="0" y="100"/>
                      <a:pt x="0" y="100"/>
                      <a:pt x="0" y="100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44" y="110"/>
                      <a:pt x="44" y="110"/>
                      <a:pt x="44" y="110"/>
                    </a:cubicBezTo>
                    <a:cubicBezTo>
                      <a:pt x="44" y="116"/>
                      <a:pt x="44" y="116"/>
                      <a:pt x="44" y="116"/>
                    </a:cubicBezTo>
                    <a:cubicBezTo>
                      <a:pt x="44" y="126"/>
                      <a:pt x="52" y="134"/>
                      <a:pt x="62" y="134"/>
                    </a:cubicBezTo>
                    <a:cubicBezTo>
                      <a:pt x="93" y="134"/>
                      <a:pt x="93" y="134"/>
                      <a:pt x="93" y="134"/>
                    </a:cubicBezTo>
                    <a:cubicBezTo>
                      <a:pt x="103" y="134"/>
                      <a:pt x="111" y="126"/>
                      <a:pt x="111" y="116"/>
                    </a:cubicBezTo>
                    <a:cubicBezTo>
                      <a:pt x="111" y="110"/>
                      <a:pt x="111" y="110"/>
                      <a:pt x="111" y="110"/>
                    </a:cubicBezTo>
                    <a:cubicBezTo>
                      <a:pt x="134" y="110"/>
                      <a:pt x="134" y="110"/>
                      <a:pt x="134" y="110"/>
                    </a:cubicBezTo>
                    <a:cubicBezTo>
                      <a:pt x="134" y="103"/>
                      <a:pt x="134" y="103"/>
                      <a:pt x="134" y="103"/>
                    </a:cubicBezTo>
                    <a:cubicBezTo>
                      <a:pt x="134" y="100"/>
                      <a:pt x="134" y="100"/>
                      <a:pt x="134" y="100"/>
                    </a:cubicBezTo>
                    <a:cubicBezTo>
                      <a:pt x="134" y="96"/>
                      <a:pt x="134" y="96"/>
                      <a:pt x="134" y="96"/>
                    </a:cubicBezTo>
                    <a:cubicBezTo>
                      <a:pt x="134" y="93"/>
                      <a:pt x="134" y="93"/>
                      <a:pt x="134" y="93"/>
                    </a:cubicBezTo>
                    <a:cubicBezTo>
                      <a:pt x="134" y="89"/>
                      <a:pt x="134" y="89"/>
                      <a:pt x="134" y="89"/>
                    </a:cubicBezTo>
                    <a:cubicBezTo>
                      <a:pt x="134" y="86"/>
                      <a:pt x="134" y="86"/>
                      <a:pt x="134" y="86"/>
                    </a:cubicBezTo>
                    <a:cubicBezTo>
                      <a:pt x="134" y="22"/>
                      <a:pt x="134" y="22"/>
                      <a:pt x="134" y="22"/>
                    </a:cubicBezTo>
                    <a:cubicBezTo>
                      <a:pt x="90" y="22"/>
                      <a:pt x="90" y="22"/>
                      <a:pt x="90" y="22"/>
                    </a:cubicBezTo>
                    <a:cubicBezTo>
                      <a:pt x="90" y="18"/>
                      <a:pt x="90" y="18"/>
                      <a:pt x="90" y="18"/>
                    </a:cubicBezTo>
                    <a:cubicBezTo>
                      <a:pt x="90" y="8"/>
                      <a:pt x="81" y="0"/>
                      <a:pt x="71" y="0"/>
                    </a:cubicBezTo>
                    <a:close/>
                    <a:moveTo>
                      <a:pt x="131" y="107"/>
                    </a:moveTo>
                    <a:cubicBezTo>
                      <a:pt x="111" y="107"/>
                      <a:pt x="111" y="107"/>
                      <a:pt x="111" y="107"/>
                    </a:cubicBezTo>
                    <a:cubicBezTo>
                      <a:pt x="111" y="103"/>
                      <a:pt x="111" y="103"/>
                      <a:pt x="111" y="103"/>
                    </a:cubicBezTo>
                    <a:cubicBezTo>
                      <a:pt x="131" y="103"/>
                      <a:pt x="131" y="103"/>
                      <a:pt x="131" y="103"/>
                    </a:cubicBezTo>
                    <a:lnTo>
                      <a:pt x="131" y="107"/>
                    </a:lnTo>
                    <a:close/>
                    <a:moveTo>
                      <a:pt x="93" y="131"/>
                    </a:moveTo>
                    <a:cubicBezTo>
                      <a:pt x="72" y="131"/>
                      <a:pt x="72" y="131"/>
                      <a:pt x="72" y="131"/>
                    </a:cubicBezTo>
                    <a:cubicBezTo>
                      <a:pt x="75" y="129"/>
                      <a:pt x="77" y="127"/>
                      <a:pt x="79" y="124"/>
                    </a:cubicBezTo>
                    <a:cubicBezTo>
                      <a:pt x="80" y="121"/>
                      <a:pt x="81" y="119"/>
                      <a:pt x="81" y="116"/>
                    </a:cubicBezTo>
                    <a:cubicBezTo>
                      <a:pt x="81" y="86"/>
                      <a:pt x="81" y="86"/>
                      <a:pt x="81" y="86"/>
                    </a:cubicBezTo>
                    <a:cubicBezTo>
                      <a:pt x="71" y="86"/>
                      <a:pt x="71" y="86"/>
                      <a:pt x="71" y="86"/>
                    </a:cubicBezTo>
                    <a:cubicBezTo>
                      <a:pt x="94" y="63"/>
                      <a:pt x="94" y="63"/>
                      <a:pt x="94" y="63"/>
                    </a:cubicBezTo>
                    <a:cubicBezTo>
                      <a:pt x="118" y="86"/>
                      <a:pt x="118" y="86"/>
                      <a:pt x="118" y="86"/>
                    </a:cubicBezTo>
                    <a:cubicBezTo>
                      <a:pt x="108" y="86"/>
                      <a:pt x="108" y="86"/>
                      <a:pt x="108" y="86"/>
                    </a:cubicBezTo>
                    <a:cubicBezTo>
                      <a:pt x="108" y="116"/>
                      <a:pt x="108" y="116"/>
                      <a:pt x="108" y="116"/>
                    </a:cubicBezTo>
                    <a:cubicBezTo>
                      <a:pt x="108" y="124"/>
                      <a:pt x="101" y="131"/>
                      <a:pt x="93" y="131"/>
                    </a:cubicBezTo>
                    <a:close/>
                    <a:moveTo>
                      <a:pt x="3" y="25"/>
                    </a:moveTo>
                    <a:cubicBezTo>
                      <a:pt x="22" y="25"/>
                      <a:pt x="22" y="25"/>
                      <a:pt x="22" y="25"/>
                    </a:cubicBezTo>
                    <a:cubicBezTo>
                      <a:pt x="22" y="30"/>
                      <a:pt x="22" y="30"/>
                      <a:pt x="22" y="30"/>
                    </a:cubicBezTo>
                    <a:cubicBezTo>
                      <a:pt x="18" y="30"/>
                      <a:pt x="18" y="30"/>
                      <a:pt x="18" y="30"/>
                    </a:cubicBezTo>
                    <a:cubicBezTo>
                      <a:pt x="18" y="36"/>
                      <a:pt x="14" y="40"/>
                      <a:pt x="8" y="40"/>
                    </a:cubicBezTo>
                    <a:cubicBezTo>
                      <a:pt x="8" y="70"/>
                      <a:pt x="8" y="70"/>
                      <a:pt x="8" y="70"/>
                    </a:cubicBezTo>
                    <a:cubicBezTo>
                      <a:pt x="14" y="70"/>
                      <a:pt x="18" y="75"/>
                      <a:pt x="18" y="80"/>
                    </a:cubicBezTo>
                    <a:cubicBezTo>
                      <a:pt x="72" y="80"/>
                      <a:pt x="72" y="80"/>
                      <a:pt x="72" y="80"/>
                    </a:cubicBezTo>
                    <a:cubicBezTo>
                      <a:pt x="67" y="86"/>
                      <a:pt x="67" y="86"/>
                      <a:pt x="67" y="86"/>
                    </a:cubicBezTo>
                    <a:cubicBezTo>
                      <a:pt x="3" y="86"/>
                      <a:pt x="3" y="86"/>
                      <a:pt x="3" y="86"/>
                    </a:cubicBezTo>
                    <a:lnTo>
                      <a:pt x="3" y="25"/>
                    </a:lnTo>
                    <a:close/>
                    <a:moveTo>
                      <a:pt x="41" y="3"/>
                    </a:moveTo>
                    <a:cubicBezTo>
                      <a:pt x="61" y="3"/>
                      <a:pt x="61" y="3"/>
                      <a:pt x="61" y="3"/>
                    </a:cubicBezTo>
                    <a:cubicBezTo>
                      <a:pt x="59" y="5"/>
                      <a:pt x="56" y="7"/>
                      <a:pt x="55" y="10"/>
                    </a:cubicBezTo>
                    <a:cubicBezTo>
                      <a:pt x="53" y="12"/>
                      <a:pt x="53" y="15"/>
                      <a:pt x="53" y="18"/>
                    </a:cubicBezTo>
                    <a:cubicBezTo>
                      <a:pt x="53" y="48"/>
                      <a:pt x="53" y="48"/>
                      <a:pt x="53" y="48"/>
                    </a:cubicBezTo>
                    <a:cubicBezTo>
                      <a:pt x="62" y="48"/>
                      <a:pt x="62" y="48"/>
                      <a:pt x="62" y="48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16" y="48"/>
                      <a:pt x="16" y="48"/>
                      <a:pt x="16" y="48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25" y="18"/>
                      <a:pt x="25" y="18"/>
                      <a:pt x="25" y="18"/>
                    </a:cubicBezTo>
                    <a:cubicBezTo>
                      <a:pt x="25" y="10"/>
                      <a:pt x="32" y="3"/>
                      <a:pt x="41" y="3"/>
                    </a:cubicBezTo>
                    <a:close/>
                    <a:moveTo>
                      <a:pt x="108" y="72"/>
                    </a:moveTo>
                    <a:cubicBezTo>
                      <a:pt x="94" y="59"/>
                      <a:pt x="94" y="59"/>
                      <a:pt x="94" y="59"/>
                    </a:cubicBezTo>
                    <a:cubicBezTo>
                      <a:pt x="78" y="74"/>
                      <a:pt x="78" y="74"/>
                      <a:pt x="78" y="74"/>
                    </a:cubicBezTo>
                    <a:cubicBezTo>
                      <a:pt x="40" y="74"/>
                      <a:pt x="40" y="74"/>
                      <a:pt x="40" y="74"/>
                    </a:cubicBezTo>
                    <a:cubicBezTo>
                      <a:pt x="54" y="61"/>
                      <a:pt x="54" y="61"/>
                      <a:pt x="54" y="61"/>
                    </a:cubicBezTo>
                    <a:cubicBezTo>
                      <a:pt x="55" y="68"/>
                      <a:pt x="61" y="73"/>
                      <a:pt x="67" y="73"/>
                    </a:cubicBezTo>
                    <a:cubicBezTo>
                      <a:pt x="74" y="73"/>
                      <a:pt x="81" y="65"/>
                      <a:pt x="81" y="55"/>
                    </a:cubicBezTo>
                    <a:cubicBezTo>
                      <a:pt x="81" y="46"/>
                      <a:pt x="74" y="38"/>
                      <a:pt x="67" y="38"/>
                    </a:cubicBezTo>
                    <a:cubicBezTo>
                      <a:pt x="62" y="38"/>
                      <a:pt x="58" y="41"/>
                      <a:pt x="56" y="45"/>
                    </a:cubicBezTo>
                    <a:cubicBezTo>
                      <a:pt x="56" y="36"/>
                      <a:pt x="56" y="36"/>
                      <a:pt x="56" y="36"/>
                    </a:cubicBezTo>
                    <a:cubicBezTo>
                      <a:pt x="98" y="36"/>
                      <a:pt x="98" y="36"/>
                      <a:pt x="98" y="36"/>
                    </a:cubicBezTo>
                    <a:cubicBezTo>
                      <a:pt x="108" y="36"/>
                      <a:pt x="117" y="45"/>
                      <a:pt x="117" y="55"/>
                    </a:cubicBezTo>
                    <a:cubicBezTo>
                      <a:pt x="117" y="62"/>
                      <a:pt x="113" y="68"/>
                      <a:pt x="108" y="72"/>
                    </a:cubicBezTo>
                    <a:close/>
                    <a:moveTo>
                      <a:pt x="56" y="59"/>
                    </a:moveTo>
                    <a:cubicBezTo>
                      <a:pt x="70" y="45"/>
                      <a:pt x="70" y="45"/>
                      <a:pt x="70" y="45"/>
                    </a:cubicBezTo>
                    <a:cubicBezTo>
                      <a:pt x="59" y="45"/>
                      <a:pt x="59" y="45"/>
                      <a:pt x="59" y="45"/>
                    </a:cubicBezTo>
                    <a:cubicBezTo>
                      <a:pt x="61" y="43"/>
                      <a:pt x="64" y="41"/>
                      <a:pt x="67" y="41"/>
                    </a:cubicBezTo>
                    <a:cubicBezTo>
                      <a:pt x="73" y="41"/>
                      <a:pt x="78" y="47"/>
                      <a:pt x="78" y="55"/>
                    </a:cubicBezTo>
                    <a:cubicBezTo>
                      <a:pt x="78" y="63"/>
                      <a:pt x="73" y="70"/>
                      <a:pt x="67" y="70"/>
                    </a:cubicBezTo>
                    <a:cubicBezTo>
                      <a:pt x="62" y="70"/>
                      <a:pt x="57" y="65"/>
                      <a:pt x="56" y="59"/>
                    </a:cubicBezTo>
                    <a:close/>
                    <a:moveTo>
                      <a:pt x="22" y="45"/>
                    </a:moveTo>
                    <a:cubicBezTo>
                      <a:pt x="19" y="45"/>
                      <a:pt x="19" y="45"/>
                      <a:pt x="19" y="45"/>
                    </a:cubicBezTo>
                    <a:cubicBezTo>
                      <a:pt x="20" y="44"/>
                      <a:pt x="21" y="43"/>
                      <a:pt x="22" y="41"/>
                    </a:cubicBezTo>
                    <a:lnTo>
                      <a:pt x="22" y="45"/>
                    </a:lnTo>
                    <a:close/>
                    <a:moveTo>
                      <a:pt x="17" y="53"/>
                    </a:moveTo>
                    <a:cubicBezTo>
                      <a:pt x="39" y="74"/>
                      <a:pt x="39" y="74"/>
                      <a:pt x="39" y="74"/>
                    </a:cubicBezTo>
                    <a:cubicBezTo>
                      <a:pt x="36" y="74"/>
                      <a:pt x="36" y="74"/>
                      <a:pt x="36" y="74"/>
                    </a:cubicBezTo>
                    <a:cubicBezTo>
                      <a:pt x="25" y="74"/>
                      <a:pt x="16" y="66"/>
                      <a:pt x="16" y="55"/>
                    </a:cubicBezTo>
                    <a:cubicBezTo>
                      <a:pt x="16" y="55"/>
                      <a:pt x="16" y="54"/>
                      <a:pt x="17" y="53"/>
                    </a:cubicBezTo>
                    <a:close/>
                    <a:moveTo>
                      <a:pt x="3" y="89"/>
                    </a:moveTo>
                    <a:cubicBezTo>
                      <a:pt x="78" y="89"/>
                      <a:pt x="78" y="89"/>
                      <a:pt x="78" y="89"/>
                    </a:cubicBezTo>
                    <a:cubicBezTo>
                      <a:pt x="78" y="93"/>
                      <a:pt x="78" y="93"/>
                      <a:pt x="78" y="93"/>
                    </a:cubicBezTo>
                    <a:cubicBezTo>
                      <a:pt x="3" y="93"/>
                      <a:pt x="3" y="93"/>
                      <a:pt x="3" y="93"/>
                    </a:cubicBezTo>
                    <a:lnTo>
                      <a:pt x="3" y="89"/>
                    </a:lnTo>
                    <a:close/>
                    <a:moveTo>
                      <a:pt x="3" y="96"/>
                    </a:moveTo>
                    <a:cubicBezTo>
                      <a:pt x="78" y="96"/>
                      <a:pt x="78" y="96"/>
                      <a:pt x="78" y="9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3" y="100"/>
                      <a:pt x="3" y="100"/>
                      <a:pt x="3" y="100"/>
                    </a:cubicBezTo>
                    <a:lnTo>
                      <a:pt x="3" y="96"/>
                    </a:lnTo>
                    <a:close/>
                    <a:moveTo>
                      <a:pt x="3" y="103"/>
                    </a:moveTo>
                    <a:cubicBezTo>
                      <a:pt x="78" y="103"/>
                      <a:pt x="78" y="103"/>
                      <a:pt x="78" y="103"/>
                    </a:cubicBezTo>
                    <a:cubicBezTo>
                      <a:pt x="78" y="107"/>
                      <a:pt x="78" y="107"/>
                      <a:pt x="78" y="107"/>
                    </a:cubicBezTo>
                    <a:cubicBezTo>
                      <a:pt x="3" y="107"/>
                      <a:pt x="3" y="107"/>
                      <a:pt x="3" y="107"/>
                    </a:cubicBezTo>
                    <a:lnTo>
                      <a:pt x="3" y="103"/>
                    </a:lnTo>
                    <a:close/>
                    <a:moveTo>
                      <a:pt x="131" y="100"/>
                    </a:moveTo>
                    <a:cubicBezTo>
                      <a:pt x="111" y="100"/>
                      <a:pt x="111" y="100"/>
                      <a:pt x="111" y="100"/>
                    </a:cubicBezTo>
                    <a:cubicBezTo>
                      <a:pt x="111" y="96"/>
                      <a:pt x="111" y="96"/>
                      <a:pt x="111" y="96"/>
                    </a:cubicBezTo>
                    <a:cubicBezTo>
                      <a:pt x="131" y="96"/>
                      <a:pt x="131" y="96"/>
                      <a:pt x="131" y="96"/>
                    </a:cubicBezTo>
                    <a:lnTo>
                      <a:pt x="131" y="100"/>
                    </a:lnTo>
                    <a:close/>
                    <a:moveTo>
                      <a:pt x="131" y="93"/>
                    </a:moveTo>
                    <a:cubicBezTo>
                      <a:pt x="111" y="93"/>
                      <a:pt x="111" y="93"/>
                      <a:pt x="111" y="93"/>
                    </a:cubicBezTo>
                    <a:cubicBezTo>
                      <a:pt x="111" y="89"/>
                      <a:pt x="111" y="89"/>
                      <a:pt x="111" y="89"/>
                    </a:cubicBezTo>
                    <a:cubicBezTo>
                      <a:pt x="131" y="89"/>
                      <a:pt x="131" y="89"/>
                      <a:pt x="131" y="89"/>
                    </a:cubicBezTo>
                    <a:lnTo>
                      <a:pt x="131" y="93"/>
                    </a:lnTo>
                    <a:close/>
                    <a:moveTo>
                      <a:pt x="131" y="86"/>
                    </a:moveTo>
                    <a:cubicBezTo>
                      <a:pt x="122" y="86"/>
                      <a:pt x="122" y="86"/>
                      <a:pt x="122" y="86"/>
                    </a:cubicBezTo>
                    <a:cubicBezTo>
                      <a:pt x="115" y="79"/>
                      <a:pt x="115" y="79"/>
                      <a:pt x="115" y="79"/>
                    </a:cubicBezTo>
                    <a:cubicBezTo>
                      <a:pt x="116" y="74"/>
                      <a:pt x="120" y="70"/>
                      <a:pt x="125" y="70"/>
                    </a:cubicBezTo>
                    <a:cubicBezTo>
                      <a:pt x="125" y="40"/>
                      <a:pt x="125" y="40"/>
                      <a:pt x="125" y="40"/>
                    </a:cubicBezTo>
                    <a:cubicBezTo>
                      <a:pt x="120" y="40"/>
                      <a:pt x="115" y="36"/>
                      <a:pt x="115" y="30"/>
                    </a:cubicBezTo>
                    <a:cubicBezTo>
                      <a:pt x="56" y="30"/>
                      <a:pt x="56" y="30"/>
                      <a:pt x="56" y="30"/>
                    </a:cubicBezTo>
                    <a:cubicBezTo>
                      <a:pt x="56" y="25"/>
                      <a:pt x="56" y="25"/>
                      <a:pt x="56" y="25"/>
                    </a:cubicBezTo>
                    <a:cubicBezTo>
                      <a:pt x="131" y="25"/>
                      <a:pt x="131" y="25"/>
                      <a:pt x="131" y="25"/>
                    </a:cubicBezTo>
                    <a:lnTo>
                      <a:pt x="131" y="86"/>
                    </a:lnTo>
                    <a:close/>
                  </a:path>
                </a:pathLst>
              </a:custGeom>
              <a:solidFill>
                <a:srgbClr val="EB7513"/>
              </a:solidFill>
              <a:ln>
                <a:noFill/>
              </a:ln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600"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119" name="组合 118"/>
          <p:cNvGrpSpPr/>
          <p:nvPr/>
        </p:nvGrpSpPr>
        <p:grpSpPr bwMode="auto">
          <a:xfrm>
            <a:off x="2235835" y="3128963"/>
            <a:ext cx="1395413" cy="1319212"/>
            <a:chOff x="1642919" y="3585922"/>
            <a:chExt cx="1395655" cy="1320448"/>
          </a:xfrm>
        </p:grpSpPr>
        <p:sp>
          <p:nvSpPr>
            <p:cNvPr id="120" name="Rectangle 44"/>
            <p:cNvSpPr>
              <a:spLocks noChangeArrowheads="1"/>
            </p:cNvSpPr>
            <p:nvPr/>
          </p:nvSpPr>
          <p:spPr bwMode="auto">
            <a:xfrm>
              <a:off x="2263371" y="4489843"/>
              <a:ext cx="124380" cy="23140"/>
            </a:xfrm>
            <a:prstGeom prst="rect">
              <a:avLst/>
            </a:prstGeom>
            <a:solidFill>
              <a:srgbClr val="3D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ysClr val="windowText" lastClr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ysClr val="windowText" lastClr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ysClr val="windowText" lastClr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ysClr val="windowText" lastClr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ysClr val="windowText" lastClr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ysClr val="windowText" lastClr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ysClr val="windowText" lastClr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ysClr val="windowText" lastClr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ysClr val="windowText" lastClr="000000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21" name="Freeform 10"/>
            <p:cNvSpPr/>
            <p:nvPr/>
          </p:nvSpPr>
          <p:spPr bwMode="auto">
            <a:xfrm>
              <a:off x="2366056" y="3585922"/>
              <a:ext cx="672518" cy="983467"/>
            </a:xfrm>
            <a:custGeom>
              <a:avLst/>
              <a:gdLst>
                <a:gd name="T0" fmla="*/ 785111870 w 178"/>
                <a:gd name="T1" fmla="*/ 0 h 260"/>
                <a:gd name="T2" fmla="*/ 0 w 178"/>
                <a:gd name="T3" fmla="*/ 100154766 h 260"/>
                <a:gd name="T4" fmla="*/ 0 w 178"/>
                <a:gd name="T5" fmla="*/ 100154766 h 260"/>
                <a:gd name="T6" fmla="*/ 2055562602 w 178"/>
                <a:gd name="T7" fmla="*/ 2147483646 h 260"/>
                <a:gd name="T8" fmla="*/ 2147483646 w 178"/>
                <a:gd name="T9" fmla="*/ 2147483646 h 260"/>
                <a:gd name="T10" fmla="*/ 785111870 w 178"/>
                <a:gd name="T11" fmla="*/ 0 h 26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78" h="260">
                  <a:moveTo>
                    <a:pt x="55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3" y="111"/>
                    <a:pt x="67" y="200"/>
                    <a:pt x="144" y="260"/>
                  </a:cubicBezTo>
                  <a:cubicBezTo>
                    <a:pt x="178" y="216"/>
                    <a:pt x="178" y="216"/>
                    <a:pt x="178" y="216"/>
                  </a:cubicBezTo>
                  <a:cubicBezTo>
                    <a:pt x="112" y="165"/>
                    <a:pt x="66" y="89"/>
                    <a:pt x="55" y="0"/>
                  </a:cubicBezTo>
                  <a:close/>
                </a:path>
              </a:pathLst>
            </a:custGeom>
            <a:solidFill>
              <a:srgbClr val="3D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3" name="Freeform 16"/>
            <p:cNvSpPr/>
            <p:nvPr/>
          </p:nvSpPr>
          <p:spPr bwMode="auto">
            <a:xfrm>
              <a:off x="1642919" y="3717532"/>
              <a:ext cx="1184500" cy="1188838"/>
            </a:xfrm>
            <a:custGeom>
              <a:avLst/>
              <a:gdLst>
                <a:gd name="T0" fmla="*/ 2147483646 w 313"/>
                <a:gd name="T1" fmla="*/ 1275782191 h 314"/>
                <a:gd name="T2" fmla="*/ 1274593903 w 313"/>
                <a:gd name="T3" fmla="*/ 544714970 h 314"/>
                <a:gd name="T4" fmla="*/ 529887778 w 313"/>
                <a:gd name="T5" fmla="*/ 2147483646 h 314"/>
                <a:gd name="T6" fmla="*/ 2147483646 w 313"/>
                <a:gd name="T7" fmla="*/ 2147483646 h 314"/>
                <a:gd name="T8" fmla="*/ 2147483646 w 313"/>
                <a:gd name="T9" fmla="*/ 1275782191 h 3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3" h="314">
                  <a:moveTo>
                    <a:pt x="276" y="89"/>
                  </a:moveTo>
                  <a:cubicBezTo>
                    <a:pt x="239" y="23"/>
                    <a:pt x="155" y="0"/>
                    <a:pt x="89" y="38"/>
                  </a:cubicBezTo>
                  <a:cubicBezTo>
                    <a:pt x="23" y="75"/>
                    <a:pt x="0" y="159"/>
                    <a:pt x="37" y="225"/>
                  </a:cubicBezTo>
                  <a:cubicBezTo>
                    <a:pt x="75" y="291"/>
                    <a:pt x="159" y="314"/>
                    <a:pt x="224" y="276"/>
                  </a:cubicBezTo>
                  <a:cubicBezTo>
                    <a:pt x="290" y="239"/>
                    <a:pt x="313" y="155"/>
                    <a:pt x="276" y="89"/>
                  </a:cubicBezTo>
                  <a:close/>
                </a:path>
              </a:pathLst>
            </a:custGeom>
            <a:solidFill>
              <a:srgbClr val="3D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6" name="Freeform 17"/>
            <p:cNvSpPr/>
            <p:nvPr/>
          </p:nvSpPr>
          <p:spPr bwMode="auto">
            <a:xfrm>
              <a:off x="1692092" y="3815879"/>
              <a:ext cx="1036980" cy="992145"/>
            </a:xfrm>
            <a:custGeom>
              <a:avLst/>
              <a:gdLst>
                <a:gd name="T0" fmla="*/ 2147483646 w 274"/>
                <a:gd name="T1" fmla="*/ 2147483646 h 262"/>
                <a:gd name="T2" fmla="*/ 486987002 w 274"/>
                <a:gd name="T3" fmla="*/ 2147483646 h 262"/>
                <a:gd name="T4" fmla="*/ 1160176252 w 274"/>
                <a:gd name="T5" fmla="*/ 315479389 h 262"/>
                <a:gd name="T6" fmla="*/ 1833369286 w 274"/>
                <a:gd name="T7" fmla="*/ 86040178 h 262"/>
                <a:gd name="T8" fmla="*/ 2147483646 w 274"/>
                <a:gd name="T9" fmla="*/ 989456363 h 262"/>
                <a:gd name="T10" fmla="*/ 2147483646 w 274"/>
                <a:gd name="T11" fmla="*/ 2147483646 h 262"/>
                <a:gd name="T12" fmla="*/ 2147483646 w 274"/>
                <a:gd name="T13" fmla="*/ 2147483646 h 262"/>
                <a:gd name="T14" fmla="*/ 2147483646 w 274"/>
                <a:gd name="T15" fmla="*/ 2147483646 h 262"/>
                <a:gd name="T16" fmla="*/ 2147483646 w 274"/>
                <a:gd name="T17" fmla="*/ 2147483646 h 2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4" h="262">
                  <a:moveTo>
                    <a:pt x="159" y="256"/>
                  </a:moveTo>
                  <a:cubicBezTo>
                    <a:pt x="108" y="262"/>
                    <a:pt x="59" y="238"/>
                    <a:pt x="34" y="193"/>
                  </a:cubicBezTo>
                  <a:cubicBezTo>
                    <a:pt x="0" y="133"/>
                    <a:pt x="21" y="56"/>
                    <a:pt x="81" y="22"/>
                  </a:cubicBezTo>
                  <a:cubicBezTo>
                    <a:pt x="96" y="13"/>
                    <a:pt x="111" y="8"/>
                    <a:pt x="128" y="6"/>
                  </a:cubicBezTo>
                  <a:cubicBezTo>
                    <a:pt x="179" y="0"/>
                    <a:pt x="228" y="24"/>
                    <a:pt x="253" y="69"/>
                  </a:cubicBezTo>
                  <a:cubicBezTo>
                    <a:pt x="270" y="98"/>
                    <a:pt x="274" y="132"/>
                    <a:pt x="265" y="164"/>
                  </a:cubicBezTo>
                  <a:cubicBezTo>
                    <a:pt x="256" y="197"/>
                    <a:pt x="235" y="224"/>
                    <a:pt x="206" y="241"/>
                  </a:cubicBezTo>
                  <a:cubicBezTo>
                    <a:pt x="191" y="249"/>
                    <a:pt x="176" y="254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lose/>
                </a:path>
              </a:pathLst>
            </a:custGeom>
            <a:solidFill>
              <a:srgbClr val="3D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7" name="Freeform 26"/>
            <p:cNvSpPr/>
            <p:nvPr/>
          </p:nvSpPr>
          <p:spPr bwMode="auto">
            <a:xfrm>
              <a:off x="1642919" y="3717532"/>
              <a:ext cx="1184500" cy="1188838"/>
            </a:xfrm>
            <a:custGeom>
              <a:avLst/>
              <a:gdLst>
                <a:gd name="T0" fmla="*/ 529887778 w 313"/>
                <a:gd name="T1" fmla="*/ 2147483646 h 314"/>
                <a:gd name="T2" fmla="*/ 2147483646 w 313"/>
                <a:gd name="T3" fmla="*/ 2147483646 h 314"/>
                <a:gd name="T4" fmla="*/ 2147483646 w 313"/>
                <a:gd name="T5" fmla="*/ 1275782191 h 314"/>
                <a:gd name="T6" fmla="*/ 1274593903 w 313"/>
                <a:gd name="T7" fmla="*/ 544714970 h 314"/>
                <a:gd name="T8" fmla="*/ 529887778 w 313"/>
                <a:gd name="T9" fmla="*/ 2147483646 h 3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3" h="314">
                  <a:moveTo>
                    <a:pt x="37" y="225"/>
                  </a:moveTo>
                  <a:cubicBezTo>
                    <a:pt x="75" y="291"/>
                    <a:pt x="159" y="314"/>
                    <a:pt x="224" y="276"/>
                  </a:cubicBezTo>
                  <a:cubicBezTo>
                    <a:pt x="290" y="239"/>
                    <a:pt x="313" y="155"/>
                    <a:pt x="276" y="89"/>
                  </a:cubicBezTo>
                  <a:cubicBezTo>
                    <a:pt x="239" y="23"/>
                    <a:pt x="155" y="0"/>
                    <a:pt x="89" y="38"/>
                  </a:cubicBezTo>
                  <a:cubicBezTo>
                    <a:pt x="23" y="75"/>
                    <a:pt x="0" y="159"/>
                    <a:pt x="37" y="225"/>
                  </a:cubicBezTo>
                  <a:close/>
                </a:path>
              </a:pathLst>
            </a:custGeom>
            <a:solidFill>
              <a:srgbClr val="3D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28" name="Freeform 27"/>
            <p:cNvSpPr/>
            <p:nvPr/>
          </p:nvSpPr>
          <p:spPr bwMode="auto">
            <a:xfrm>
              <a:off x="1692141" y="3816325"/>
              <a:ext cx="1086038" cy="991528"/>
            </a:xfrm>
            <a:custGeom>
              <a:avLst/>
              <a:gdLst>
                <a:gd name="T0" fmla="*/ 159 w 287"/>
                <a:gd name="T1" fmla="*/ 256 h 262"/>
                <a:gd name="T2" fmla="*/ 34 w 287"/>
                <a:gd name="T3" fmla="*/ 193 h 262"/>
                <a:gd name="T4" fmla="*/ 81 w 287"/>
                <a:gd name="T5" fmla="*/ 22 h 262"/>
                <a:gd name="T6" fmla="*/ 128 w 287"/>
                <a:gd name="T7" fmla="*/ 6 h 262"/>
                <a:gd name="T8" fmla="*/ 253 w 287"/>
                <a:gd name="T9" fmla="*/ 69 h 262"/>
                <a:gd name="T10" fmla="*/ 206 w 287"/>
                <a:gd name="T11" fmla="*/ 241 h 262"/>
                <a:gd name="T12" fmla="*/ 159 w 287"/>
                <a:gd name="T13" fmla="*/ 256 h 262"/>
                <a:gd name="T14" fmla="*/ 159 w 287"/>
                <a:gd name="T15" fmla="*/ 25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7" h="262">
                  <a:moveTo>
                    <a:pt x="159" y="256"/>
                  </a:moveTo>
                  <a:cubicBezTo>
                    <a:pt x="108" y="262"/>
                    <a:pt x="59" y="238"/>
                    <a:pt x="34" y="193"/>
                  </a:cubicBezTo>
                  <a:cubicBezTo>
                    <a:pt x="0" y="133"/>
                    <a:pt x="21" y="56"/>
                    <a:pt x="81" y="22"/>
                  </a:cubicBezTo>
                  <a:cubicBezTo>
                    <a:pt x="96" y="13"/>
                    <a:pt x="111" y="8"/>
                    <a:pt x="128" y="6"/>
                  </a:cubicBezTo>
                  <a:cubicBezTo>
                    <a:pt x="179" y="0"/>
                    <a:pt x="228" y="24"/>
                    <a:pt x="253" y="69"/>
                  </a:cubicBezTo>
                  <a:cubicBezTo>
                    <a:pt x="287" y="129"/>
                    <a:pt x="266" y="206"/>
                    <a:pt x="206" y="241"/>
                  </a:cubicBezTo>
                  <a:cubicBezTo>
                    <a:pt x="191" y="249"/>
                    <a:pt x="176" y="254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lose/>
                </a:path>
              </a:pathLst>
            </a:custGeom>
            <a:solidFill>
              <a:srgbClr val="F4EFD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29" name="Freeform 45"/>
            <p:cNvSpPr>
              <a:spLocks noEditPoints="1"/>
            </p:cNvSpPr>
            <p:nvPr/>
          </p:nvSpPr>
          <p:spPr bwMode="auto">
            <a:xfrm>
              <a:off x="1979901" y="4061746"/>
              <a:ext cx="510536" cy="510536"/>
            </a:xfrm>
            <a:custGeom>
              <a:avLst/>
              <a:gdLst>
                <a:gd name="T0" fmla="*/ 1644686051 w 135"/>
                <a:gd name="T1" fmla="*/ 328936454 h 135"/>
                <a:gd name="T2" fmla="*/ 286032521 w 135"/>
                <a:gd name="T3" fmla="*/ 0 h 135"/>
                <a:gd name="T4" fmla="*/ 271729950 w 135"/>
                <a:gd name="T5" fmla="*/ 629271547 h 135"/>
                <a:gd name="T6" fmla="*/ 0 w 135"/>
                <a:gd name="T7" fmla="*/ 1330052169 h 135"/>
                <a:gd name="T8" fmla="*/ 286032521 w 135"/>
                <a:gd name="T9" fmla="*/ 1587479547 h 135"/>
                <a:gd name="T10" fmla="*/ 1644686051 w 135"/>
                <a:gd name="T11" fmla="*/ 1930718573 h 135"/>
                <a:gd name="T12" fmla="*/ 1658988623 w 135"/>
                <a:gd name="T13" fmla="*/ 1287144454 h 135"/>
                <a:gd name="T14" fmla="*/ 1930718573 w 135"/>
                <a:gd name="T15" fmla="*/ 586367614 h 135"/>
                <a:gd name="T16" fmla="*/ 328936454 w 135"/>
                <a:gd name="T17" fmla="*/ 100110437 h 135"/>
                <a:gd name="T18" fmla="*/ 1601782119 w 135"/>
                <a:gd name="T19" fmla="*/ 171619513 h 135"/>
                <a:gd name="T20" fmla="*/ 328936454 w 135"/>
                <a:gd name="T21" fmla="*/ 100110437 h 135"/>
                <a:gd name="T22" fmla="*/ 1601782119 w 135"/>
                <a:gd name="T23" fmla="*/ 328936454 h 135"/>
                <a:gd name="T24" fmla="*/ 1272845665 w 135"/>
                <a:gd name="T25" fmla="*/ 286032521 h 135"/>
                <a:gd name="T26" fmla="*/ 328936454 w 135"/>
                <a:gd name="T27" fmla="*/ 286032521 h 135"/>
                <a:gd name="T28" fmla="*/ 1058318438 w 135"/>
                <a:gd name="T29" fmla="*/ 343239025 h 135"/>
                <a:gd name="T30" fmla="*/ 386142958 w 135"/>
                <a:gd name="T31" fmla="*/ 429046891 h 135"/>
                <a:gd name="T32" fmla="*/ 915304068 w 135"/>
                <a:gd name="T33" fmla="*/ 500555967 h 135"/>
                <a:gd name="T34" fmla="*/ 386142958 w 135"/>
                <a:gd name="T35" fmla="*/ 586367614 h 135"/>
                <a:gd name="T36" fmla="*/ 943905429 w 135"/>
                <a:gd name="T37" fmla="*/ 657872908 h 135"/>
                <a:gd name="T38" fmla="*/ 386142958 w 135"/>
                <a:gd name="T39" fmla="*/ 743684555 h 135"/>
                <a:gd name="T40" fmla="*/ 1101226152 w 135"/>
                <a:gd name="T41" fmla="*/ 815193631 h 135"/>
                <a:gd name="T42" fmla="*/ 386142958 w 135"/>
                <a:gd name="T43" fmla="*/ 901001496 h 135"/>
                <a:gd name="T44" fmla="*/ 1258543093 w 135"/>
                <a:gd name="T45" fmla="*/ 986813144 h 135"/>
                <a:gd name="T46" fmla="*/ 657872908 w 135"/>
                <a:gd name="T47" fmla="*/ 915304068 h 135"/>
                <a:gd name="T48" fmla="*/ 386142958 w 135"/>
                <a:gd name="T49" fmla="*/ 986813144 h 135"/>
                <a:gd name="T50" fmla="*/ 657872908 w 135"/>
                <a:gd name="T51" fmla="*/ 1058318438 h 135"/>
                <a:gd name="T52" fmla="*/ 328936454 w 135"/>
                <a:gd name="T53" fmla="*/ 1115524942 h 135"/>
                <a:gd name="T54" fmla="*/ 271729950 w 135"/>
                <a:gd name="T55" fmla="*/ 1544575614 h 135"/>
                <a:gd name="T56" fmla="*/ 42903933 w 135"/>
                <a:gd name="T57" fmla="*/ 1044019648 h 135"/>
                <a:gd name="T58" fmla="*/ 271729950 w 135"/>
                <a:gd name="T59" fmla="*/ 1158432656 h 135"/>
                <a:gd name="T60" fmla="*/ 700780622 w 135"/>
                <a:gd name="T61" fmla="*/ 1015414505 h 135"/>
                <a:gd name="T62" fmla="*/ 700780622 w 135"/>
                <a:gd name="T63" fmla="*/ 1687589984 h 135"/>
                <a:gd name="T64" fmla="*/ 271729950 w 135"/>
                <a:gd name="T65" fmla="*/ 1544575614 h 135"/>
                <a:gd name="T66" fmla="*/ 328936454 w 135"/>
                <a:gd name="T67" fmla="*/ 1887814640 h 135"/>
                <a:gd name="T68" fmla="*/ 657872908 w 135"/>
                <a:gd name="T69" fmla="*/ 1587479547 h 135"/>
                <a:gd name="T70" fmla="*/ 901001496 w 135"/>
                <a:gd name="T71" fmla="*/ 1544575614 h 135"/>
                <a:gd name="T72" fmla="*/ 1544575614 w 135"/>
                <a:gd name="T73" fmla="*/ 1458763967 h 135"/>
                <a:gd name="T74" fmla="*/ 1058318438 w 135"/>
                <a:gd name="T75" fmla="*/ 1372956102 h 135"/>
                <a:gd name="T76" fmla="*/ 1544575614 w 135"/>
                <a:gd name="T77" fmla="*/ 1301447026 h 135"/>
                <a:gd name="T78" fmla="*/ 958208001 w 135"/>
                <a:gd name="T79" fmla="*/ 1215639160 h 135"/>
                <a:gd name="T80" fmla="*/ 1544575614 w 135"/>
                <a:gd name="T81" fmla="*/ 1144130085 h 135"/>
                <a:gd name="T82" fmla="*/ 800891059 w 135"/>
                <a:gd name="T83" fmla="*/ 1058318438 h 135"/>
                <a:gd name="T84" fmla="*/ 1544575614 w 135"/>
                <a:gd name="T85" fmla="*/ 986813144 h 135"/>
                <a:gd name="T86" fmla="*/ 1272845665 w 135"/>
                <a:gd name="T87" fmla="*/ 901001496 h 135"/>
                <a:gd name="T88" fmla="*/ 1544575614 w 135"/>
                <a:gd name="T89" fmla="*/ 815193631 h 135"/>
                <a:gd name="T90" fmla="*/ 1272845665 w 135"/>
                <a:gd name="T91" fmla="*/ 800891059 h 135"/>
                <a:gd name="T92" fmla="*/ 1601782119 w 135"/>
                <a:gd name="T93" fmla="*/ 1887814640 h 135"/>
                <a:gd name="T94" fmla="*/ 1787704203 w 135"/>
                <a:gd name="T95" fmla="*/ 786588488 h 135"/>
                <a:gd name="T96" fmla="*/ 1229937950 w 135"/>
                <a:gd name="T97" fmla="*/ 757987127 h 135"/>
                <a:gd name="T98" fmla="*/ 915304068 w 135"/>
                <a:gd name="T99" fmla="*/ 557762471 h 135"/>
                <a:gd name="T100" fmla="*/ 1229937950 w 135"/>
                <a:gd name="T101" fmla="*/ 371840387 h 135"/>
                <a:gd name="T102" fmla="*/ 1887814640 w 135"/>
                <a:gd name="T103" fmla="*/ 586367614 h 135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135" h="135">
                  <a:moveTo>
                    <a:pt x="116" y="23"/>
                  </a:moveTo>
                  <a:cubicBezTo>
                    <a:pt x="115" y="23"/>
                    <a:pt x="115" y="23"/>
                    <a:pt x="115" y="23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44"/>
                    <a:pt x="20" y="44"/>
                    <a:pt x="20" y="44"/>
                  </a:cubicBezTo>
                  <a:cubicBezTo>
                    <a:pt x="19" y="44"/>
                    <a:pt x="19" y="44"/>
                    <a:pt x="19" y="44"/>
                  </a:cubicBezTo>
                  <a:cubicBezTo>
                    <a:pt x="9" y="44"/>
                    <a:pt x="0" y="52"/>
                    <a:pt x="0" y="62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103"/>
                    <a:pt x="9" y="111"/>
                    <a:pt x="19" y="111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20" y="135"/>
                    <a:pt x="20" y="135"/>
                    <a:pt x="20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5" y="90"/>
                    <a:pt x="115" y="90"/>
                    <a:pt x="115" y="90"/>
                  </a:cubicBezTo>
                  <a:cubicBezTo>
                    <a:pt x="116" y="90"/>
                    <a:pt x="116" y="90"/>
                    <a:pt x="116" y="90"/>
                  </a:cubicBezTo>
                  <a:cubicBezTo>
                    <a:pt x="126" y="90"/>
                    <a:pt x="135" y="82"/>
                    <a:pt x="135" y="71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135" y="31"/>
                    <a:pt x="126" y="23"/>
                    <a:pt x="116" y="23"/>
                  </a:cubicBezTo>
                  <a:close/>
                  <a:moveTo>
                    <a:pt x="23" y="7"/>
                  </a:moveTo>
                  <a:cubicBezTo>
                    <a:pt x="112" y="7"/>
                    <a:pt x="112" y="7"/>
                    <a:pt x="112" y="7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23" y="12"/>
                    <a:pt x="23" y="12"/>
                    <a:pt x="23" y="12"/>
                  </a:cubicBezTo>
                  <a:lnTo>
                    <a:pt x="23" y="7"/>
                  </a:lnTo>
                  <a:close/>
                  <a:moveTo>
                    <a:pt x="112" y="20"/>
                  </a:moveTo>
                  <a:cubicBezTo>
                    <a:pt x="112" y="23"/>
                    <a:pt x="112" y="23"/>
                    <a:pt x="112" y="23"/>
                  </a:cubicBezTo>
                  <a:cubicBezTo>
                    <a:pt x="89" y="23"/>
                    <a:pt x="89" y="23"/>
                    <a:pt x="89" y="23"/>
                  </a:cubicBezTo>
                  <a:cubicBezTo>
                    <a:pt x="89" y="20"/>
                    <a:pt x="89" y="20"/>
                    <a:pt x="89" y="20"/>
                  </a:cubicBezTo>
                  <a:lnTo>
                    <a:pt x="112" y="20"/>
                  </a:lnTo>
                  <a:close/>
                  <a:moveTo>
                    <a:pt x="23" y="20"/>
                  </a:moveTo>
                  <a:cubicBezTo>
                    <a:pt x="79" y="20"/>
                    <a:pt x="79" y="20"/>
                    <a:pt x="79" y="20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41"/>
                    <a:pt x="27" y="41"/>
                    <a:pt x="27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27" y="46"/>
                    <a:pt x="27" y="46"/>
                    <a:pt x="27" y="46"/>
                  </a:cubicBezTo>
                  <a:cubicBezTo>
                    <a:pt x="27" y="52"/>
                    <a:pt x="27" y="52"/>
                    <a:pt x="27" y="52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27" y="57"/>
                    <a:pt x="27" y="57"/>
                    <a:pt x="27" y="57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82" y="63"/>
                    <a:pt x="82" y="63"/>
                    <a:pt x="82" y="63"/>
                  </a:cubicBezTo>
                  <a:cubicBezTo>
                    <a:pt x="88" y="69"/>
                    <a:pt x="88" y="69"/>
                    <a:pt x="88" y="69"/>
                  </a:cubicBezTo>
                  <a:cubicBezTo>
                    <a:pt x="50" y="69"/>
                    <a:pt x="50" y="69"/>
                    <a:pt x="50" y="69"/>
                  </a:cubicBezTo>
                  <a:cubicBezTo>
                    <a:pt x="46" y="64"/>
                    <a:pt x="46" y="64"/>
                    <a:pt x="46" y="64"/>
                  </a:cubicBezTo>
                  <a:cubicBezTo>
                    <a:pt x="46" y="69"/>
                    <a:pt x="46" y="69"/>
                    <a:pt x="4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46" y="74"/>
                    <a:pt x="46" y="74"/>
                    <a:pt x="46" y="74"/>
                  </a:cubicBezTo>
                  <a:cubicBezTo>
                    <a:pt x="46" y="78"/>
                    <a:pt x="46" y="78"/>
                    <a:pt x="46" y="78"/>
                  </a:cubicBezTo>
                  <a:cubicBezTo>
                    <a:pt x="23" y="78"/>
                    <a:pt x="23" y="78"/>
                    <a:pt x="23" y="78"/>
                  </a:cubicBezTo>
                  <a:lnTo>
                    <a:pt x="23" y="20"/>
                  </a:lnTo>
                  <a:close/>
                  <a:moveTo>
                    <a:pt x="19" y="108"/>
                  </a:moveTo>
                  <a:cubicBezTo>
                    <a:pt x="10" y="108"/>
                    <a:pt x="3" y="101"/>
                    <a:pt x="3" y="93"/>
                  </a:cubicBezTo>
                  <a:cubicBezTo>
                    <a:pt x="3" y="73"/>
                    <a:pt x="3" y="73"/>
                    <a:pt x="3" y="73"/>
                  </a:cubicBezTo>
                  <a:cubicBezTo>
                    <a:pt x="5" y="75"/>
                    <a:pt x="7" y="77"/>
                    <a:pt x="10" y="79"/>
                  </a:cubicBezTo>
                  <a:cubicBezTo>
                    <a:pt x="13" y="80"/>
                    <a:pt x="16" y="81"/>
                    <a:pt x="19" y="81"/>
                  </a:cubicBezTo>
                  <a:cubicBezTo>
                    <a:pt x="49" y="81"/>
                    <a:pt x="49" y="81"/>
                    <a:pt x="49" y="81"/>
                  </a:cubicBezTo>
                  <a:cubicBezTo>
                    <a:pt x="49" y="71"/>
                    <a:pt x="49" y="71"/>
                    <a:pt x="49" y="71"/>
                  </a:cubicBezTo>
                  <a:cubicBezTo>
                    <a:pt x="71" y="95"/>
                    <a:pt x="71" y="95"/>
                    <a:pt x="71" y="95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49" y="108"/>
                    <a:pt x="49" y="108"/>
                    <a:pt x="49" y="108"/>
                  </a:cubicBezTo>
                  <a:lnTo>
                    <a:pt x="19" y="108"/>
                  </a:lnTo>
                  <a:close/>
                  <a:moveTo>
                    <a:pt x="112" y="132"/>
                  </a:moveTo>
                  <a:cubicBezTo>
                    <a:pt x="23" y="132"/>
                    <a:pt x="23" y="132"/>
                    <a:pt x="23" y="132"/>
                  </a:cubicBezTo>
                  <a:cubicBezTo>
                    <a:pt x="23" y="111"/>
                    <a:pt x="23" y="111"/>
                    <a:pt x="23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125"/>
                    <a:pt x="46" y="125"/>
                    <a:pt x="46" y="125"/>
                  </a:cubicBezTo>
                  <a:cubicBezTo>
                    <a:pt x="63" y="108"/>
                    <a:pt x="63" y="108"/>
                    <a:pt x="63" y="108"/>
                  </a:cubicBezTo>
                  <a:cubicBezTo>
                    <a:pt x="108" y="108"/>
                    <a:pt x="108" y="108"/>
                    <a:pt x="108" y="108"/>
                  </a:cubicBezTo>
                  <a:cubicBezTo>
                    <a:pt x="108" y="102"/>
                    <a:pt x="108" y="102"/>
                    <a:pt x="108" y="102"/>
                  </a:cubicBezTo>
                  <a:cubicBezTo>
                    <a:pt x="68" y="102"/>
                    <a:pt x="68" y="102"/>
                    <a:pt x="68" y="102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108" y="96"/>
                    <a:pt x="108" y="96"/>
                    <a:pt x="108" y="96"/>
                  </a:cubicBezTo>
                  <a:cubicBezTo>
                    <a:pt x="108" y="91"/>
                    <a:pt x="108" y="91"/>
                    <a:pt x="108" y="91"/>
                  </a:cubicBezTo>
                  <a:cubicBezTo>
                    <a:pt x="72" y="91"/>
                    <a:pt x="72" y="91"/>
                    <a:pt x="72" y="91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108" y="85"/>
                    <a:pt x="108" y="85"/>
                    <a:pt x="108" y="85"/>
                  </a:cubicBezTo>
                  <a:cubicBezTo>
                    <a:pt x="108" y="80"/>
                    <a:pt x="108" y="80"/>
                    <a:pt x="108" y="80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108" y="74"/>
                    <a:pt x="108" y="74"/>
                    <a:pt x="108" y="74"/>
                  </a:cubicBezTo>
                  <a:cubicBezTo>
                    <a:pt x="108" y="69"/>
                    <a:pt x="108" y="69"/>
                    <a:pt x="108" y="69"/>
                  </a:cubicBezTo>
                  <a:cubicBezTo>
                    <a:pt x="89" y="69"/>
                    <a:pt x="89" y="69"/>
                    <a:pt x="89" y="69"/>
                  </a:cubicBezTo>
                  <a:cubicBezTo>
                    <a:pt x="89" y="63"/>
                    <a:pt x="89" y="63"/>
                    <a:pt x="89" y="63"/>
                  </a:cubicBezTo>
                  <a:cubicBezTo>
                    <a:pt x="108" y="63"/>
                    <a:pt x="108" y="63"/>
                    <a:pt x="108" y="63"/>
                  </a:cubicBezTo>
                  <a:cubicBezTo>
                    <a:pt x="108" y="57"/>
                    <a:pt x="108" y="57"/>
                    <a:pt x="108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89" y="56"/>
                    <a:pt x="89" y="56"/>
                    <a:pt x="89" y="56"/>
                  </a:cubicBezTo>
                  <a:cubicBezTo>
                    <a:pt x="112" y="56"/>
                    <a:pt x="112" y="56"/>
                    <a:pt x="112" y="56"/>
                  </a:cubicBezTo>
                  <a:lnTo>
                    <a:pt x="112" y="132"/>
                  </a:lnTo>
                  <a:close/>
                  <a:moveTo>
                    <a:pt x="132" y="61"/>
                  </a:moveTo>
                  <a:cubicBezTo>
                    <a:pt x="130" y="59"/>
                    <a:pt x="128" y="56"/>
                    <a:pt x="125" y="55"/>
                  </a:cubicBezTo>
                  <a:cubicBezTo>
                    <a:pt x="122" y="54"/>
                    <a:pt x="119" y="53"/>
                    <a:pt x="116" y="53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86" y="63"/>
                    <a:pt x="86" y="63"/>
                    <a:pt x="86" y="63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86" y="16"/>
                    <a:pt x="86" y="16"/>
                    <a:pt x="86" y="16"/>
                  </a:cubicBezTo>
                  <a:cubicBezTo>
                    <a:pt x="86" y="26"/>
                    <a:pt x="86" y="26"/>
                    <a:pt x="86" y="26"/>
                  </a:cubicBezTo>
                  <a:cubicBezTo>
                    <a:pt x="116" y="26"/>
                    <a:pt x="116" y="26"/>
                    <a:pt x="116" y="26"/>
                  </a:cubicBezTo>
                  <a:cubicBezTo>
                    <a:pt x="125" y="26"/>
                    <a:pt x="132" y="33"/>
                    <a:pt x="132" y="41"/>
                  </a:cubicBezTo>
                  <a:lnTo>
                    <a:pt x="132" y="61"/>
                  </a:lnTo>
                  <a:close/>
                </a:path>
              </a:pathLst>
            </a:custGeom>
            <a:solidFill>
              <a:srgbClr val="3DBC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31" name="组合 130"/>
          <p:cNvGrpSpPr/>
          <p:nvPr/>
        </p:nvGrpSpPr>
        <p:grpSpPr bwMode="auto">
          <a:xfrm>
            <a:off x="5353685" y="2798763"/>
            <a:ext cx="1335088" cy="1227137"/>
            <a:chOff x="4761088" y="3256171"/>
            <a:chExt cx="1334912" cy="1226442"/>
          </a:xfrm>
        </p:grpSpPr>
        <p:sp>
          <p:nvSpPr>
            <p:cNvPr id="132" name="Freeform 9"/>
            <p:cNvSpPr/>
            <p:nvPr/>
          </p:nvSpPr>
          <p:spPr bwMode="auto">
            <a:xfrm>
              <a:off x="4761088" y="3256171"/>
              <a:ext cx="506346" cy="1059849"/>
            </a:xfrm>
            <a:custGeom>
              <a:avLst/>
              <a:gdLst>
                <a:gd name="T0" fmla="*/ 66 w 134"/>
                <a:gd name="T1" fmla="*/ 7 h 280"/>
                <a:gd name="T2" fmla="*/ 0 w 134"/>
                <a:gd name="T3" fmla="*/ 247 h 280"/>
                <a:gd name="T4" fmla="*/ 44 w 134"/>
                <a:gd name="T5" fmla="*/ 280 h 280"/>
                <a:gd name="T6" fmla="*/ 121 w 134"/>
                <a:gd name="T7" fmla="*/ 0 h 280"/>
                <a:gd name="T8" fmla="*/ 66 w 134"/>
                <a:gd name="T9" fmla="*/ 7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80">
                  <a:moveTo>
                    <a:pt x="66" y="7"/>
                  </a:moveTo>
                  <a:cubicBezTo>
                    <a:pt x="77" y="96"/>
                    <a:pt x="51" y="181"/>
                    <a:pt x="0" y="247"/>
                  </a:cubicBezTo>
                  <a:cubicBezTo>
                    <a:pt x="44" y="280"/>
                    <a:pt x="44" y="280"/>
                    <a:pt x="44" y="280"/>
                  </a:cubicBezTo>
                  <a:cubicBezTo>
                    <a:pt x="104" y="204"/>
                    <a:pt x="134" y="104"/>
                    <a:pt x="121" y="0"/>
                  </a:cubicBezTo>
                  <a:lnTo>
                    <a:pt x="66" y="7"/>
                  </a:ln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33" name="Freeform 18"/>
            <p:cNvSpPr/>
            <p:nvPr/>
          </p:nvSpPr>
          <p:spPr bwMode="auto">
            <a:xfrm>
              <a:off x="4988071" y="3422764"/>
              <a:ext cx="1058722" cy="961480"/>
            </a:xfrm>
            <a:custGeom>
              <a:avLst/>
              <a:gdLst>
                <a:gd name="T0" fmla="*/ 155 w 280"/>
                <a:gd name="T1" fmla="*/ 252 h 254"/>
                <a:gd name="T2" fmla="*/ 107 w 280"/>
                <a:gd name="T3" fmla="*/ 248 h 254"/>
                <a:gd name="T4" fmla="*/ 19 w 280"/>
                <a:gd name="T5" fmla="*/ 94 h 254"/>
                <a:gd name="T6" fmla="*/ 125 w 280"/>
                <a:gd name="T7" fmla="*/ 2 h 254"/>
                <a:gd name="T8" fmla="*/ 174 w 280"/>
                <a:gd name="T9" fmla="*/ 6 h 254"/>
                <a:gd name="T10" fmla="*/ 262 w 280"/>
                <a:gd name="T11" fmla="*/ 160 h 254"/>
                <a:gd name="T12" fmla="*/ 156 w 280"/>
                <a:gd name="T13" fmla="*/ 252 h 254"/>
                <a:gd name="T14" fmla="*/ 155 w 280"/>
                <a:gd name="T15" fmla="*/ 25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254">
                  <a:moveTo>
                    <a:pt x="155" y="252"/>
                  </a:moveTo>
                  <a:cubicBezTo>
                    <a:pt x="139" y="254"/>
                    <a:pt x="123" y="253"/>
                    <a:pt x="107" y="248"/>
                  </a:cubicBezTo>
                  <a:cubicBezTo>
                    <a:pt x="40" y="230"/>
                    <a:pt x="0" y="161"/>
                    <a:pt x="19" y="94"/>
                  </a:cubicBezTo>
                  <a:cubicBezTo>
                    <a:pt x="32" y="44"/>
                    <a:pt x="74" y="8"/>
                    <a:pt x="125" y="2"/>
                  </a:cubicBezTo>
                  <a:cubicBezTo>
                    <a:pt x="141" y="0"/>
                    <a:pt x="158" y="1"/>
                    <a:pt x="174" y="6"/>
                  </a:cubicBezTo>
                  <a:cubicBezTo>
                    <a:pt x="240" y="24"/>
                    <a:pt x="280" y="94"/>
                    <a:pt x="262" y="160"/>
                  </a:cubicBezTo>
                  <a:cubicBezTo>
                    <a:pt x="248" y="210"/>
                    <a:pt x="206" y="246"/>
                    <a:pt x="156" y="252"/>
                  </a:cubicBezTo>
                  <a:cubicBezTo>
                    <a:pt x="156" y="252"/>
                    <a:pt x="156" y="252"/>
                    <a:pt x="155" y="252"/>
                  </a:cubicBez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34" name="Freeform 32"/>
            <p:cNvSpPr/>
            <p:nvPr/>
          </p:nvSpPr>
          <p:spPr bwMode="auto">
            <a:xfrm>
              <a:off x="4942039" y="3329155"/>
              <a:ext cx="1153961" cy="1153458"/>
            </a:xfrm>
            <a:custGeom>
              <a:avLst/>
              <a:gdLst>
                <a:gd name="T0" fmla="*/ 20 w 305"/>
                <a:gd name="T1" fmla="*/ 116 h 305"/>
                <a:gd name="T2" fmla="*/ 116 w 305"/>
                <a:gd name="T3" fmla="*/ 284 h 305"/>
                <a:gd name="T4" fmla="*/ 284 w 305"/>
                <a:gd name="T5" fmla="*/ 188 h 305"/>
                <a:gd name="T6" fmla="*/ 189 w 305"/>
                <a:gd name="T7" fmla="*/ 20 h 305"/>
                <a:gd name="T8" fmla="*/ 20 w 305"/>
                <a:gd name="T9" fmla="*/ 11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305">
                  <a:moveTo>
                    <a:pt x="20" y="116"/>
                  </a:moveTo>
                  <a:cubicBezTo>
                    <a:pt x="0" y="189"/>
                    <a:pt x="43" y="264"/>
                    <a:pt x="116" y="284"/>
                  </a:cubicBezTo>
                  <a:cubicBezTo>
                    <a:pt x="189" y="305"/>
                    <a:pt x="264" y="261"/>
                    <a:pt x="284" y="188"/>
                  </a:cubicBezTo>
                  <a:cubicBezTo>
                    <a:pt x="305" y="115"/>
                    <a:pt x="262" y="40"/>
                    <a:pt x="189" y="20"/>
                  </a:cubicBezTo>
                  <a:cubicBezTo>
                    <a:pt x="116" y="0"/>
                    <a:pt x="40" y="43"/>
                    <a:pt x="20" y="116"/>
                  </a:cubicBez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35" name="Freeform 33"/>
            <p:cNvSpPr/>
            <p:nvPr/>
          </p:nvSpPr>
          <p:spPr bwMode="auto">
            <a:xfrm>
              <a:off x="4988071" y="3422764"/>
              <a:ext cx="1020627" cy="961480"/>
            </a:xfrm>
            <a:custGeom>
              <a:avLst/>
              <a:gdLst>
                <a:gd name="T0" fmla="*/ 156 w 270"/>
                <a:gd name="T1" fmla="*/ 252 h 254"/>
                <a:gd name="T2" fmla="*/ 107 w 270"/>
                <a:gd name="T3" fmla="*/ 248 h 254"/>
                <a:gd name="T4" fmla="*/ 19 w 270"/>
                <a:gd name="T5" fmla="*/ 94 h 254"/>
                <a:gd name="T6" fmla="*/ 125 w 270"/>
                <a:gd name="T7" fmla="*/ 2 h 254"/>
                <a:gd name="T8" fmla="*/ 174 w 270"/>
                <a:gd name="T9" fmla="*/ 6 h 254"/>
                <a:gd name="T10" fmla="*/ 250 w 270"/>
                <a:gd name="T11" fmla="*/ 65 h 254"/>
                <a:gd name="T12" fmla="*/ 262 w 270"/>
                <a:gd name="T13" fmla="*/ 160 h 254"/>
                <a:gd name="T14" fmla="*/ 156 w 270"/>
                <a:gd name="T15" fmla="*/ 252 h 254"/>
                <a:gd name="T16" fmla="*/ 156 w 270"/>
                <a:gd name="T17" fmla="*/ 25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254">
                  <a:moveTo>
                    <a:pt x="156" y="252"/>
                  </a:moveTo>
                  <a:cubicBezTo>
                    <a:pt x="139" y="254"/>
                    <a:pt x="123" y="253"/>
                    <a:pt x="107" y="248"/>
                  </a:cubicBezTo>
                  <a:cubicBezTo>
                    <a:pt x="40" y="230"/>
                    <a:pt x="0" y="161"/>
                    <a:pt x="19" y="94"/>
                  </a:cubicBezTo>
                  <a:cubicBezTo>
                    <a:pt x="32" y="44"/>
                    <a:pt x="74" y="8"/>
                    <a:pt x="125" y="2"/>
                  </a:cubicBezTo>
                  <a:cubicBezTo>
                    <a:pt x="141" y="0"/>
                    <a:pt x="158" y="1"/>
                    <a:pt x="174" y="6"/>
                  </a:cubicBezTo>
                  <a:cubicBezTo>
                    <a:pt x="206" y="15"/>
                    <a:pt x="233" y="36"/>
                    <a:pt x="250" y="65"/>
                  </a:cubicBezTo>
                  <a:cubicBezTo>
                    <a:pt x="266" y="94"/>
                    <a:pt x="270" y="128"/>
                    <a:pt x="262" y="160"/>
                  </a:cubicBezTo>
                  <a:cubicBezTo>
                    <a:pt x="248" y="210"/>
                    <a:pt x="206" y="246"/>
                    <a:pt x="156" y="252"/>
                  </a:cubicBezTo>
                  <a:cubicBezTo>
                    <a:pt x="156" y="252"/>
                    <a:pt x="156" y="252"/>
                    <a:pt x="156" y="252"/>
                  </a:cubicBezTo>
                  <a:close/>
                </a:path>
              </a:pathLst>
            </a:custGeom>
            <a:solidFill>
              <a:srgbClr val="F4EFD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36" name="Freeform 46"/>
            <p:cNvSpPr>
              <a:spLocks noEditPoints="1"/>
            </p:cNvSpPr>
            <p:nvPr/>
          </p:nvSpPr>
          <p:spPr bwMode="auto">
            <a:xfrm>
              <a:off x="5302355" y="3665514"/>
              <a:ext cx="506345" cy="350638"/>
            </a:xfrm>
            <a:custGeom>
              <a:avLst/>
              <a:gdLst>
                <a:gd name="T0" fmla="*/ 129 w 134"/>
                <a:gd name="T1" fmla="*/ 0 h 93"/>
                <a:gd name="T2" fmla="*/ 5 w 134"/>
                <a:gd name="T3" fmla="*/ 0 h 93"/>
                <a:gd name="T4" fmla="*/ 0 w 134"/>
                <a:gd name="T5" fmla="*/ 5 h 93"/>
                <a:gd name="T6" fmla="*/ 0 w 134"/>
                <a:gd name="T7" fmla="*/ 74 h 93"/>
                <a:gd name="T8" fmla="*/ 5 w 134"/>
                <a:gd name="T9" fmla="*/ 79 h 93"/>
                <a:gd name="T10" fmla="*/ 52 w 134"/>
                <a:gd name="T11" fmla="*/ 79 h 93"/>
                <a:gd name="T12" fmla="*/ 52 w 134"/>
                <a:gd name="T13" fmla="*/ 86 h 93"/>
                <a:gd name="T14" fmla="*/ 42 w 134"/>
                <a:gd name="T15" fmla="*/ 86 h 93"/>
                <a:gd name="T16" fmla="*/ 42 w 134"/>
                <a:gd name="T17" fmla="*/ 93 h 93"/>
                <a:gd name="T18" fmla="*/ 92 w 134"/>
                <a:gd name="T19" fmla="*/ 93 h 93"/>
                <a:gd name="T20" fmla="*/ 92 w 134"/>
                <a:gd name="T21" fmla="*/ 86 h 93"/>
                <a:gd name="T22" fmla="*/ 83 w 134"/>
                <a:gd name="T23" fmla="*/ 86 h 93"/>
                <a:gd name="T24" fmla="*/ 83 w 134"/>
                <a:gd name="T25" fmla="*/ 79 h 93"/>
                <a:gd name="T26" fmla="*/ 129 w 134"/>
                <a:gd name="T27" fmla="*/ 79 h 93"/>
                <a:gd name="T28" fmla="*/ 134 w 134"/>
                <a:gd name="T29" fmla="*/ 74 h 93"/>
                <a:gd name="T30" fmla="*/ 134 w 134"/>
                <a:gd name="T31" fmla="*/ 5 h 93"/>
                <a:gd name="T32" fmla="*/ 129 w 134"/>
                <a:gd name="T33" fmla="*/ 0 h 93"/>
                <a:gd name="T34" fmla="*/ 80 w 134"/>
                <a:gd name="T35" fmla="*/ 86 h 93"/>
                <a:gd name="T36" fmla="*/ 55 w 134"/>
                <a:gd name="T37" fmla="*/ 86 h 93"/>
                <a:gd name="T38" fmla="*/ 55 w 134"/>
                <a:gd name="T39" fmla="*/ 79 h 93"/>
                <a:gd name="T40" fmla="*/ 80 w 134"/>
                <a:gd name="T41" fmla="*/ 79 h 93"/>
                <a:gd name="T42" fmla="*/ 80 w 134"/>
                <a:gd name="T43" fmla="*/ 86 h 93"/>
                <a:gd name="T44" fmla="*/ 127 w 134"/>
                <a:gd name="T45" fmla="*/ 8 h 93"/>
                <a:gd name="T46" fmla="*/ 127 w 134"/>
                <a:gd name="T47" fmla="*/ 71 h 93"/>
                <a:gd name="T48" fmla="*/ 8 w 134"/>
                <a:gd name="T49" fmla="*/ 71 h 93"/>
                <a:gd name="T50" fmla="*/ 8 w 134"/>
                <a:gd name="T51" fmla="*/ 8 h 93"/>
                <a:gd name="T52" fmla="*/ 127 w 134"/>
                <a:gd name="T53" fmla="*/ 8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4" h="93">
                  <a:moveTo>
                    <a:pt x="129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3"/>
                    <a:pt x="0" y="5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2" y="79"/>
                    <a:pt x="5" y="79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52" y="86"/>
                    <a:pt x="52" y="86"/>
                    <a:pt x="52" y="86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92" y="93"/>
                    <a:pt x="92" y="93"/>
                    <a:pt x="92" y="93"/>
                  </a:cubicBezTo>
                  <a:cubicBezTo>
                    <a:pt x="92" y="86"/>
                    <a:pt x="92" y="86"/>
                    <a:pt x="92" y="86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129" y="79"/>
                    <a:pt x="129" y="79"/>
                    <a:pt x="129" y="79"/>
                  </a:cubicBezTo>
                  <a:cubicBezTo>
                    <a:pt x="132" y="79"/>
                    <a:pt x="134" y="77"/>
                    <a:pt x="134" y="74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3"/>
                    <a:pt x="132" y="0"/>
                    <a:pt x="129" y="0"/>
                  </a:cubicBezTo>
                  <a:close/>
                  <a:moveTo>
                    <a:pt x="80" y="86"/>
                  </a:moveTo>
                  <a:cubicBezTo>
                    <a:pt x="55" y="86"/>
                    <a:pt x="55" y="86"/>
                    <a:pt x="55" y="86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80" y="79"/>
                    <a:pt x="80" y="79"/>
                    <a:pt x="80" y="79"/>
                  </a:cubicBezTo>
                  <a:lnTo>
                    <a:pt x="80" y="86"/>
                  </a:lnTo>
                  <a:close/>
                  <a:moveTo>
                    <a:pt x="127" y="8"/>
                  </a:moveTo>
                  <a:cubicBezTo>
                    <a:pt x="127" y="71"/>
                    <a:pt x="127" y="71"/>
                    <a:pt x="127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8" y="8"/>
                    <a:pt x="8" y="8"/>
                    <a:pt x="8" y="8"/>
                  </a:cubicBezTo>
                  <a:lnTo>
                    <a:pt x="127" y="8"/>
                  </a:ln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37" name="Freeform 47"/>
            <p:cNvSpPr>
              <a:spLocks noEditPoints="1"/>
            </p:cNvSpPr>
            <p:nvPr/>
          </p:nvSpPr>
          <p:spPr bwMode="auto">
            <a:xfrm>
              <a:off x="5357909" y="3714698"/>
              <a:ext cx="95237" cy="207845"/>
            </a:xfrm>
            <a:custGeom>
              <a:avLst/>
              <a:gdLst>
                <a:gd name="T0" fmla="*/ 25 w 25"/>
                <a:gd name="T1" fmla="*/ 47 h 55"/>
                <a:gd name="T2" fmla="*/ 25 w 25"/>
                <a:gd name="T3" fmla="*/ 36 h 55"/>
                <a:gd name="T4" fmla="*/ 25 w 25"/>
                <a:gd name="T5" fmla="*/ 24 h 55"/>
                <a:gd name="T6" fmla="*/ 25 w 25"/>
                <a:gd name="T7" fmla="*/ 13 h 55"/>
                <a:gd name="T8" fmla="*/ 13 w 25"/>
                <a:gd name="T9" fmla="*/ 0 h 55"/>
                <a:gd name="T10" fmla="*/ 0 w 25"/>
                <a:gd name="T11" fmla="*/ 13 h 55"/>
                <a:gd name="T12" fmla="*/ 0 w 25"/>
                <a:gd name="T13" fmla="*/ 24 h 55"/>
                <a:gd name="T14" fmla="*/ 0 w 25"/>
                <a:gd name="T15" fmla="*/ 36 h 55"/>
                <a:gd name="T16" fmla="*/ 0 w 25"/>
                <a:gd name="T17" fmla="*/ 47 h 55"/>
                <a:gd name="T18" fmla="*/ 22 w 25"/>
                <a:gd name="T19" fmla="*/ 46 h 55"/>
                <a:gd name="T20" fmla="*/ 13 w 25"/>
                <a:gd name="T21" fmla="*/ 52 h 55"/>
                <a:gd name="T22" fmla="*/ 3 w 25"/>
                <a:gd name="T23" fmla="*/ 46 h 55"/>
                <a:gd name="T24" fmla="*/ 4 w 25"/>
                <a:gd name="T25" fmla="*/ 47 h 55"/>
                <a:gd name="T26" fmla="*/ 6 w 25"/>
                <a:gd name="T27" fmla="*/ 48 h 55"/>
                <a:gd name="T28" fmla="*/ 7 w 25"/>
                <a:gd name="T29" fmla="*/ 48 h 55"/>
                <a:gd name="T30" fmla="*/ 9 w 25"/>
                <a:gd name="T31" fmla="*/ 49 h 55"/>
                <a:gd name="T32" fmla="*/ 10 w 25"/>
                <a:gd name="T33" fmla="*/ 49 h 55"/>
                <a:gd name="T34" fmla="*/ 11 w 25"/>
                <a:gd name="T35" fmla="*/ 49 h 55"/>
                <a:gd name="T36" fmla="*/ 14 w 25"/>
                <a:gd name="T37" fmla="*/ 49 h 55"/>
                <a:gd name="T38" fmla="*/ 16 w 25"/>
                <a:gd name="T39" fmla="*/ 49 h 55"/>
                <a:gd name="T40" fmla="*/ 17 w 25"/>
                <a:gd name="T41" fmla="*/ 49 h 55"/>
                <a:gd name="T42" fmla="*/ 19 w 25"/>
                <a:gd name="T43" fmla="*/ 48 h 55"/>
                <a:gd name="T44" fmla="*/ 20 w 25"/>
                <a:gd name="T45" fmla="*/ 48 h 55"/>
                <a:gd name="T46" fmla="*/ 21 w 25"/>
                <a:gd name="T47" fmla="*/ 47 h 55"/>
                <a:gd name="T48" fmla="*/ 22 w 25"/>
                <a:gd name="T49" fmla="*/ 46 h 55"/>
                <a:gd name="T50" fmla="*/ 13 w 25"/>
                <a:gd name="T51" fmla="*/ 10 h 55"/>
                <a:gd name="T52" fmla="*/ 5 w 25"/>
                <a:gd name="T53" fmla="*/ 7 h 55"/>
                <a:gd name="T54" fmla="*/ 21 w 25"/>
                <a:gd name="T55" fmla="*/ 7 h 55"/>
                <a:gd name="T56" fmla="*/ 3 w 25"/>
                <a:gd name="T57" fmla="*/ 12 h 55"/>
                <a:gd name="T58" fmla="*/ 22 w 25"/>
                <a:gd name="T59" fmla="*/ 12 h 55"/>
                <a:gd name="T60" fmla="*/ 21 w 25"/>
                <a:gd name="T61" fmla="*/ 15 h 55"/>
                <a:gd name="T62" fmla="*/ 4 w 25"/>
                <a:gd name="T63" fmla="*/ 15 h 55"/>
                <a:gd name="T64" fmla="*/ 3 w 25"/>
                <a:gd name="T65" fmla="*/ 12 h 55"/>
                <a:gd name="T66" fmla="*/ 13 w 25"/>
                <a:gd name="T67" fmla="*/ 20 h 55"/>
                <a:gd name="T68" fmla="*/ 22 w 25"/>
                <a:gd name="T69" fmla="*/ 19 h 55"/>
                <a:gd name="T70" fmla="*/ 13 w 25"/>
                <a:gd name="T71" fmla="*/ 23 h 55"/>
                <a:gd name="T72" fmla="*/ 3 w 25"/>
                <a:gd name="T73" fmla="*/ 19 h 55"/>
                <a:gd name="T74" fmla="*/ 3 w 25"/>
                <a:gd name="T75" fmla="*/ 23 h 55"/>
                <a:gd name="T76" fmla="*/ 22 w 25"/>
                <a:gd name="T77" fmla="*/ 23 h 55"/>
                <a:gd name="T78" fmla="*/ 21 w 25"/>
                <a:gd name="T79" fmla="*/ 26 h 55"/>
                <a:gd name="T80" fmla="*/ 4 w 25"/>
                <a:gd name="T81" fmla="*/ 26 h 55"/>
                <a:gd name="T82" fmla="*/ 3 w 25"/>
                <a:gd name="T83" fmla="*/ 23 h 55"/>
                <a:gd name="T84" fmla="*/ 13 w 25"/>
                <a:gd name="T85" fmla="*/ 32 h 55"/>
                <a:gd name="T86" fmla="*/ 22 w 25"/>
                <a:gd name="T87" fmla="*/ 30 h 55"/>
                <a:gd name="T88" fmla="*/ 13 w 25"/>
                <a:gd name="T89" fmla="*/ 34 h 55"/>
                <a:gd name="T90" fmla="*/ 3 w 25"/>
                <a:gd name="T91" fmla="*/ 30 h 55"/>
                <a:gd name="T92" fmla="*/ 3 w 25"/>
                <a:gd name="T93" fmla="*/ 35 h 55"/>
                <a:gd name="T94" fmla="*/ 22 w 25"/>
                <a:gd name="T95" fmla="*/ 35 h 55"/>
                <a:gd name="T96" fmla="*/ 21 w 25"/>
                <a:gd name="T97" fmla="*/ 38 h 55"/>
                <a:gd name="T98" fmla="*/ 10 w 25"/>
                <a:gd name="T99" fmla="*/ 40 h 55"/>
                <a:gd name="T100" fmla="*/ 3 w 25"/>
                <a:gd name="T101" fmla="*/ 36 h 55"/>
                <a:gd name="T102" fmla="*/ 3 w 25"/>
                <a:gd name="T103" fmla="*/ 41 h 55"/>
                <a:gd name="T104" fmla="*/ 22 w 25"/>
                <a:gd name="T105" fmla="*/ 41 h 55"/>
                <a:gd name="T106" fmla="*/ 21 w 25"/>
                <a:gd name="T107" fmla="*/ 43 h 55"/>
                <a:gd name="T108" fmla="*/ 4 w 25"/>
                <a:gd name="T109" fmla="*/ 43 h 55"/>
                <a:gd name="T110" fmla="*/ 3 w 25"/>
                <a:gd name="T111" fmla="*/ 4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5" h="55">
                  <a:moveTo>
                    <a:pt x="13" y="55"/>
                  </a:moveTo>
                  <a:cubicBezTo>
                    <a:pt x="20" y="55"/>
                    <a:pt x="25" y="52"/>
                    <a:pt x="25" y="47"/>
                  </a:cubicBezTo>
                  <a:cubicBezTo>
                    <a:pt x="25" y="42"/>
                    <a:pt x="25" y="42"/>
                    <a:pt x="25" y="42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3"/>
                    <a:pt x="20" y="0"/>
                    <a:pt x="13" y="0"/>
                  </a:cubicBezTo>
                  <a:cubicBezTo>
                    <a:pt x="6" y="0"/>
                    <a:pt x="0" y="3"/>
                    <a:pt x="0" y="7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2"/>
                    <a:pt x="6" y="55"/>
                    <a:pt x="13" y="55"/>
                  </a:cubicBezTo>
                  <a:close/>
                  <a:moveTo>
                    <a:pt x="22" y="46"/>
                  </a:moveTo>
                  <a:cubicBezTo>
                    <a:pt x="22" y="47"/>
                    <a:pt x="22" y="47"/>
                    <a:pt x="22" y="47"/>
                  </a:cubicBezTo>
                  <a:cubicBezTo>
                    <a:pt x="22" y="49"/>
                    <a:pt x="18" y="52"/>
                    <a:pt x="13" y="52"/>
                  </a:cubicBezTo>
                  <a:cubicBezTo>
                    <a:pt x="7" y="52"/>
                    <a:pt x="3" y="49"/>
                    <a:pt x="3" y="47"/>
                  </a:cubicBezTo>
                  <a:cubicBezTo>
                    <a:pt x="3" y="46"/>
                    <a:pt x="3" y="46"/>
                    <a:pt x="3" y="46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5" y="47"/>
                    <a:pt x="5" y="47"/>
                    <a:pt x="6" y="48"/>
                  </a:cubicBezTo>
                  <a:cubicBezTo>
                    <a:pt x="6" y="48"/>
                    <a:pt x="6" y="48"/>
                    <a:pt x="6" y="48"/>
                  </a:cubicBezTo>
                  <a:cubicBezTo>
                    <a:pt x="6" y="48"/>
                    <a:pt x="6" y="48"/>
                    <a:pt x="7" y="48"/>
                  </a:cubicBezTo>
                  <a:cubicBezTo>
                    <a:pt x="7" y="48"/>
                    <a:pt x="7" y="48"/>
                    <a:pt x="7" y="48"/>
                  </a:cubicBezTo>
                  <a:cubicBezTo>
                    <a:pt x="7" y="48"/>
                    <a:pt x="8" y="48"/>
                    <a:pt x="8" y="48"/>
                  </a:cubicBezTo>
                  <a:cubicBezTo>
                    <a:pt x="8" y="48"/>
                    <a:pt x="8" y="48"/>
                    <a:pt x="9" y="49"/>
                  </a:cubicBezTo>
                  <a:cubicBezTo>
                    <a:pt x="9" y="49"/>
                    <a:pt x="9" y="49"/>
                    <a:pt x="9" y="4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ubicBezTo>
                    <a:pt x="11" y="49"/>
                    <a:pt x="11" y="49"/>
                    <a:pt x="11" y="49"/>
                  </a:cubicBezTo>
                  <a:cubicBezTo>
                    <a:pt x="12" y="49"/>
                    <a:pt x="12" y="49"/>
                    <a:pt x="13" y="49"/>
                  </a:cubicBezTo>
                  <a:cubicBezTo>
                    <a:pt x="13" y="49"/>
                    <a:pt x="14" y="49"/>
                    <a:pt x="14" y="49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49"/>
                    <a:pt x="15" y="49"/>
                    <a:pt x="16" y="49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48"/>
                    <a:pt x="18" y="48"/>
                    <a:pt x="18" y="48"/>
                  </a:cubicBezTo>
                  <a:cubicBezTo>
                    <a:pt x="18" y="48"/>
                    <a:pt x="18" y="48"/>
                    <a:pt x="19" y="48"/>
                  </a:cubicBezTo>
                  <a:cubicBezTo>
                    <a:pt x="19" y="48"/>
                    <a:pt x="19" y="48"/>
                    <a:pt x="19" y="48"/>
                  </a:cubicBezTo>
                  <a:cubicBezTo>
                    <a:pt x="19" y="48"/>
                    <a:pt x="20" y="48"/>
                    <a:pt x="20" y="48"/>
                  </a:cubicBezTo>
                  <a:cubicBezTo>
                    <a:pt x="20" y="48"/>
                    <a:pt x="20" y="48"/>
                    <a:pt x="20" y="48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22" y="47"/>
                    <a:pt x="22" y="47"/>
                    <a:pt x="22" y="46"/>
                  </a:cubicBezTo>
                  <a:close/>
                  <a:moveTo>
                    <a:pt x="20" y="7"/>
                  </a:moveTo>
                  <a:cubicBezTo>
                    <a:pt x="19" y="9"/>
                    <a:pt x="16" y="10"/>
                    <a:pt x="13" y="10"/>
                  </a:cubicBezTo>
                  <a:cubicBezTo>
                    <a:pt x="10" y="10"/>
                    <a:pt x="7" y="9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8" y="4"/>
                    <a:pt x="13" y="4"/>
                  </a:cubicBezTo>
                  <a:cubicBezTo>
                    <a:pt x="18" y="4"/>
                    <a:pt x="21" y="6"/>
                    <a:pt x="21" y="7"/>
                  </a:cubicBezTo>
                  <a:cubicBezTo>
                    <a:pt x="21" y="7"/>
                    <a:pt x="21" y="7"/>
                    <a:pt x="20" y="7"/>
                  </a:cubicBezTo>
                  <a:close/>
                  <a:moveTo>
                    <a:pt x="3" y="12"/>
                  </a:moveTo>
                  <a:cubicBezTo>
                    <a:pt x="6" y="13"/>
                    <a:pt x="9" y="14"/>
                    <a:pt x="13" y="14"/>
                  </a:cubicBezTo>
                  <a:cubicBezTo>
                    <a:pt x="17" y="14"/>
                    <a:pt x="20" y="13"/>
                    <a:pt x="22" y="12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4"/>
                    <a:pt x="22" y="14"/>
                    <a:pt x="21" y="15"/>
                  </a:cubicBezTo>
                  <a:cubicBezTo>
                    <a:pt x="20" y="16"/>
                    <a:pt x="16" y="17"/>
                    <a:pt x="13" y="17"/>
                  </a:cubicBezTo>
                  <a:cubicBezTo>
                    <a:pt x="9" y="17"/>
                    <a:pt x="6" y="16"/>
                    <a:pt x="4" y="15"/>
                  </a:cubicBezTo>
                  <a:cubicBezTo>
                    <a:pt x="4" y="14"/>
                    <a:pt x="3" y="14"/>
                    <a:pt x="3" y="13"/>
                  </a:cubicBezTo>
                  <a:lnTo>
                    <a:pt x="3" y="12"/>
                  </a:lnTo>
                  <a:close/>
                  <a:moveTo>
                    <a:pt x="3" y="18"/>
                  </a:moveTo>
                  <a:cubicBezTo>
                    <a:pt x="6" y="19"/>
                    <a:pt x="9" y="20"/>
                    <a:pt x="13" y="20"/>
                  </a:cubicBezTo>
                  <a:cubicBezTo>
                    <a:pt x="17" y="20"/>
                    <a:pt x="20" y="19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20"/>
                    <a:pt x="21" y="20"/>
                  </a:cubicBezTo>
                  <a:cubicBezTo>
                    <a:pt x="20" y="22"/>
                    <a:pt x="16" y="23"/>
                    <a:pt x="13" y="23"/>
                  </a:cubicBezTo>
                  <a:cubicBezTo>
                    <a:pt x="9" y="23"/>
                    <a:pt x="6" y="22"/>
                    <a:pt x="4" y="20"/>
                  </a:cubicBezTo>
                  <a:cubicBezTo>
                    <a:pt x="4" y="20"/>
                    <a:pt x="3" y="19"/>
                    <a:pt x="3" y="19"/>
                  </a:cubicBezTo>
                  <a:lnTo>
                    <a:pt x="3" y="18"/>
                  </a:lnTo>
                  <a:close/>
                  <a:moveTo>
                    <a:pt x="3" y="23"/>
                  </a:moveTo>
                  <a:cubicBezTo>
                    <a:pt x="6" y="25"/>
                    <a:pt x="9" y="26"/>
                    <a:pt x="13" y="26"/>
                  </a:cubicBezTo>
                  <a:cubicBezTo>
                    <a:pt x="17" y="26"/>
                    <a:pt x="20" y="25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5"/>
                    <a:pt x="22" y="26"/>
                    <a:pt x="21" y="26"/>
                  </a:cubicBezTo>
                  <a:cubicBezTo>
                    <a:pt x="20" y="28"/>
                    <a:pt x="16" y="29"/>
                    <a:pt x="13" y="29"/>
                  </a:cubicBezTo>
                  <a:cubicBezTo>
                    <a:pt x="9" y="29"/>
                    <a:pt x="6" y="28"/>
                    <a:pt x="4" y="26"/>
                  </a:cubicBezTo>
                  <a:cubicBezTo>
                    <a:pt x="4" y="26"/>
                    <a:pt x="3" y="25"/>
                    <a:pt x="3" y="24"/>
                  </a:cubicBezTo>
                  <a:lnTo>
                    <a:pt x="3" y="23"/>
                  </a:lnTo>
                  <a:close/>
                  <a:moveTo>
                    <a:pt x="3" y="29"/>
                  </a:moveTo>
                  <a:cubicBezTo>
                    <a:pt x="6" y="31"/>
                    <a:pt x="9" y="32"/>
                    <a:pt x="13" y="32"/>
                  </a:cubicBezTo>
                  <a:cubicBezTo>
                    <a:pt x="17" y="32"/>
                    <a:pt x="20" y="31"/>
                    <a:pt x="22" y="29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2" y="31"/>
                    <a:pt x="22" y="32"/>
                    <a:pt x="21" y="32"/>
                  </a:cubicBezTo>
                  <a:cubicBezTo>
                    <a:pt x="20" y="33"/>
                    <a:pt x="16" y="34"/>
                    <a:pt x="13" y="34"/>
                  </a:cubicBezTo>
                  <a:cubicBezTo>
                    <a:pt x="9" y="34"/>
                    <a:pt x="6" y="33"/>
                    <a:pt x="4" y="32"/>
                  </a:cubicBezTo>
                  <a:cubicBezTo>
                    <a:pt x="4" y="32"/>
                    <a:pt x="3" y="31"/>
                    <a:pt x="3" y="30"/>
                  </a:cubicBezTo>
                  <a:lnTo>
                    <a:pt x="3" y="29"/>
                  </a:lnTo>
                  <a:close/>
                  <a:moveTo>
                    <a:pt x="3" y="35"/>
                  </a:moveTo>
                  <a:cubicBezTo>
                    <a:pt x="6" y="37"/>
                    <a:pt x="9" y="37"/>
                    <a:pt x="13" y="37"/>
                  </a:cubicBezTo>
                  <a:cubicBezTo>
                    <a:pt x="17" y="37"/>
                    <a:pt x="20" y="37"/>
                    <a:pt x="22" y="35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2" y="37"/>
                    <a:pt x="22" y="37"/>
                    <a:pt x="21" y="38"/>
                  </a:cubicBezTo>
                  <a:cubicBezTo>
                    <a:pt x="20" y="39"/>
                    <a:pt x="16" y="40"/>
                    <a:pt x="13" y="40"/>
                  </a:cubicBezTo>
                  <a:cubicBezTo>
                    <a:pt x="12" y="40"/>
                    <a:pt x="11" y="40"/>
                    <a:pt x="10" y="40"/>
                  </a:cubicBezTo>
                  <a:cubicBezTo>
                    <a:pt x="8" y="40"/>
                    <a:pt x="6" y="39"/>
                    <a:pt x="4" y="38"/>
                  </a:cubicBezTo>
                  <a:cubicBezTo>
                    <a:pt x="4" y="37"/>
                    <a:pt x="3" y="37"/>
                    <a:pt x="3" y="36"/>
                  </a:cubicBezTo>
                  <a:lnTo>
                    <a:pt x="3" y="35"/>
                  </a:lnTo>
                  <a:close/>
                  <a:moveTo>
                    <a:pt x="3" y="41"/>
                  </a:moveTo>
                  <a:cubicBezTo>
                    <a:pt x="6" y="42"/>
                    <a:pt x="9" y="43"/>
                    <a:pt x="13" y="43"/>
                  </a:cubicBezTo>
                  <a:cubicBezTo>
                    <a:pt x="17" y="43"/>
                    <a:pt x="20" y="42"/>
                    <a:pt x="22" y="41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2" y="42"/>
                    <a:pt x="22" y="43"/>
                    <a:pt x="21" y="43"/>
                  </a:cubicBezTo>
                  <a:cubicBezTo>
                    <a:pt x="20" y="45"/>
                    <a:pt x="16" y="46"/>
                    <a:pt x="13" y="46"/>
                  </a:cubicBezTo>
                  <a:cubicBezTo>
                    <a:pt x="9" y="46"/>
                    <a:pt x="6" y="45"/>
                    <a:pt x="4" y="43"/>
                  </a:cubicBezTo>
                  <a:cubicBezTo>
                    <a:pt x="4" y="43"/>
                    <a:pt x="3" y="42"/>
                    <a:pt x="3" y="42"/>
                  </a:cubicBezTo>
                  <a:lnTo>
                    <a:pt x="3" y="41"/>
                  </a:ln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38" name="Freeform 48"/>
            <p:cNvSpPr/>
            <p:nvPr/>
          </p:nvSpPr>
          <p:spPr bwMode="auto">
            <a:xfrm>
              <a:off x="5480131" y="3755950"/>
              <a:ext cx="93650" cy="125342"/>
            </a:xfrm>
            <a:custGeom>
              <a:avLst/>
              <a:gdLst>
                <a:gd name="T0" fmla="*/ 26 w 65"/>
                <a:gd name="T1" fmla="*/ 86 h 86"/>
                <a:gd name="T2" fmla="*/ 65 w 65"/>
                <a:gd name="T3" fmla="*/ 41 h 86"/>
                <a:gd name="T4" fmla="*/ 26 w 65"/>
                <a:gd name="T5" fmla="*/ 0 h 86"/>
                <a:gd name="T6" fmla="*/ 26 w 65"/>
                <a:gd name="T7" fmla="*/ 18 h 86"/>
                <a:gd name="T8" fmla="*/ 0 w 65"/>
                <a:gd name="T9" fmla="*/ 18 h 86"/>
                <a:gd name="T10" fmla="*/ 0 w 65"/>
                <a:gd name="T11" fmla="*/ 65 h 86"/>
                <a:gd name="T12" fmla="*/ 26 w 65"/>
                <a:gd name="T13" fmla="*/ 65 h 86"/>
                <a:gd name="T14" fmla="*/ 26 w 65"/>
                <a:gd name="T15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86">
                  <a:moveTo>
                    <a:pt x="26" y="86"/>
                  </a:moveTo>
                  <a:lnTo>
                    <a:pt x="65" y="41"/>
                  </a:lnTo>
                  <a:lnTo>
                    <a:pt x="26" y="0"/>
                  </a:lnTo>
                  <a:lnTo>
                    <a:pt x="26" y="18"/>
                  </a:lnTo>
                  <a:lnTo>
                    <a:pt x="0" y="18"/>
                  </a:lnTo>
                  <a:lnTo>
                    <a:pt x="0" y="65"/>
                  </a:lnTo>
                  <a:lnTo>
                    <a:pt x="26" y="65"/>
                  </a:lnTo>
                  <a:lnTo>
                    <a:pt x="26" y="86"/>
                  </a:ln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39" name="Freeform 49"/>
            <p:cNvSpPr>
              <a:spLocks noEditPoints="1"/>
            </p:cNvSpPr>
            <p:nvPr/>
          </p:nvSpPr>
          <p:spPr bwMode="auto">
            <a:xfrm>
              <a:off x="5302355" y="4028845"/>
              <a:ext cx="506345" cy="147554"/>
            </a:xfrm>
            <a:custGeom>
              <a:avLst/>
              <a:gdLst>
                <a:gd name="T0" fmla="*/ 129 w 134"/>
                <a:gd name="T1" fmla="*/ 0 h 39"/>
                <a:gd name="T2" fmla="*/ 5 w 134"/>
                <a:gd name="T3" fmla="*/ 39 h 39"/>
                <a:gd name="T4" fmla="*/ 8 w 134"/>
                <a:gd name="T5" fmla="*/ 22 h 39"/>
                <a:gd name="T6" fmla="*/ 8 w 134"/>
                <a:gd name="T7" fmla="*/ 7 h 39"/>
                <a:gd name="T8" fmla="*/ 14 w 134"/>
                <a:gd name="T9" fmla="*/ 25 h 39"/>
                <a:gd name="T10" fmla="*/ 14 w 134"/>
                <a:gd name="T11" fmla="*/ 25 h 39"/>
                <a:gd name="T12" fmla="*/ 17 w 134"/>
                <a:gd name="T13" fmla="*/ 16 h 39"/>
                <a:gd name="T14" fmla="*/ 24 w 134"/>
                <a:gd name="T15" fmla="*/ 7 h 39"/>
                <a:gd name="T16" fmla="*/ 24 w 134"/>
                <a:gd name="T17" fmla="*/ 31 h 39"/>
                <a:gd name="T18" fmla="*/ 33 w 134"/>
                <a:gd name="T19" fmla="*/ 16 h 39"/>
                <a:gd name="T20" fmla="*/ 33 w 134"/>
                <a:gd name="T21" fmla="*/ 16 h 39"/>
                <a:gd name="T22" fmla="*/ 33 w 134"/>
                <a:gd name="T23" fmla="*/ 13 h 39"/>
                <a:gd name="T24" fmla="*/ 26 w 134"/>
                <a:gd name="T25" fmla="*/ 31 h 39"/>
                <a:gd name="T26" fmla="*/ 42 w 134"/>
                <a:gd name="T27" fmla="*/ 22 h 39"/>
                <a:gd name="T28" fmla="*/ 36 w 134"/>
                <a:gd name="T29" fmla="*/ 13 h 39"/>
                <a:gd name="T30" fmla="*/ 36 w 134"/>
                <a:gd name="T31" fmla="*/ 13 h 39"/>
                <a:gd name="T32" fmla="*/ 36 w 134"/>
                <a:gd name="T33" fmla="*/ 25 h 39"/>
                <a:gd name="T34" fmla="*/ 45 w 134"/>
                <a:gd name="T35" fmla="*/ 22 h 39"/>
                <a:gd name="T36" fmla="*/ 45 w 134"/>
                <a:gd name="T37" fmla="*/ 7 h 39"/>
                <a:gd name="T38" fmla="*/ 52 w 134"/>
                <a:gd name="T39" fmla="*/ 25 h 39"/>
                <a:gd name="T40" fmla="*/ 52 w 134"/>
                <a:gd name="T41" fmla="*/ 25 h 39"/>
                <a:gd name="T42" fmla="*/ 55 w 134"/>
                <a:gd name="T43" fmla="*/ 16 h 39"/>
                <a:gd name="T44" fmla="*/ 61 w 134"/>
                <a:gd name="T45" fmla="*/ 7 h 39"/>
                <a:gd name="T46" fmla="*/ 61 w 134"/>
                <a:gd name="T47" fmla="*/ 31 h 39"/>
                <a:gd name="T48" fmla="*/ 70 w 134"/>
                <a:gd name="T49" fmla="*/ 16 h 39"/>
                <a:gd name="T50" fmla="*/ 70 w 134"/>
                <a:gd name="T51" fmla="*/ 16 h 39"/>
                <a:gd name="T52" fmla="*/ 70 w 134"/>
                <a:gd name="T53" fmla="*/ 13 h 39"/>
                <a:gd name="T54" fmla="*/ 64 w 134"/>
                <a:gd name="T55" fmla="*/ 31 h 39"/>
                <a:gd name="T56" fmla="*/ 80 w 134"/>
                <a:gd name="T57" fmla="*/ 22 h 39"/>
                <a:gd name="T58" fmla="*/ 73 w 134"/>
                <a:gd name="T59" fmla="*/ 13 h 39"/>
                <a:gd name="T60" fmla="*/ 73 w 134"/>
                <a:gd name="T61" fmla="*/ 13 h 39"/>
                <a:gd name="T62" fmla="*/ 73 w 134"/>
                <a:gd name="T63" fmla="*/ 25 h 39"/>
                <a:gd name="T64" fmla="*/ 83 w 134"/>
                <a:gd name="T65" fmla="*/ 22 h 39"/>
                <a:gd name="T66" fmla="*/ 83 w 134"/>
                <a:gd name="T67" fmla="*/ 7 h 39"/>
                <a:gd name="T68" fmla="*/ 89 w 134"/>
                <a:gd name="T69" fmla="*/ 25 h 39"/>
                <a:gd name="T70" fmla="*/ 89 w 134"/>
                <a:gd name="T71" fmla="*/ 25 h 39"/>
                <a:gd name="T72" fmla="*/ 92 w 134"/>
                <a:gd name="T73" fmla="*/ 16 h 39"/>
                <a:gd name="T74" fmla="*/ 99 w 134"/>
                <a:gd name="T75" fmla="*/ 7 h 39"/>
                <a:gd name="T76" fmla="*/ 99 w 134"/>
                <a:gd name="T77" fmla="*/ 31 h 39"/>
                <a:gd name="T78" fmla="*/ 108 w 134"/>
                <a:gd name="T79" fmla="*/ 16 h 39"/>
                <a:gd name="T80" fmla="*/ 108 w 134"/>
                <a:gd name="T81" fmla="*/ 16 h 39"/>
                <a:gd name="T82" fmla="*/ 108 w 134"/>
                <a:gd name="T83" fmla="*/ 13 h 39"/>
                <a:gd name="T84" fmla="*/ 101 w 134"/>
                <a:gd name="T85" fmla="*/ 31 h 39"/>
                <a:gd name="T86" fmla="*/ 117 w 134"/>
                <a:gd name="T87" fmla="*/ 22 h 39"/>
                <a:gd name="T88" fmla="*/ 111 w 134"/>
                <a:gd name="T89" fmla="*/ 13 h 39"/>
                <a:gd name="T90" fmla="*/ 111 w 134"/>
                <a:gd name="T91" fmla="*/ 13 h 39"/>
                <a:gd name="T92" fmla="*/ 111 w 134"/>
                <a:gd name="T93" fmla="*/ 25 h 39"/>
                <a:gd name="T94" fmla="*/ 120 w 134"/>
                <a:gd name="T95" fmla="*/ 22 h 39"/>
                <a:gd name="T96" fmla="*/ 120 w 134"/>
                <a:gd name="T97" fmla="*/ 7 h 39"/>
                <a:gd name="T98" fmla="*/ 127 w 134"/>
                <a:gd name="T99" fmla="*/ 25 h 39"/>
                <a:gd name="T100" fmla="*/ 127 w 134"/>
                <a:gd name="T101" fmla="*/ 2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4" h="39">
                  <a:moveTo>
                    <a:pt x="129" y="39"/>
                  </a:moveTo>
                  <a:cubicBezTo>
                    <a:pt x="132" y="39"/>
                    <a:pt x="134" y="36"/>
                    <a:pt x="134" y="34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34" y="2"/>
                    <a:pt x="132" y="0"/>
                    <a:pt x="12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6"/>
                    <a:pt x="2" y="39"/>
                    <a:pt x="5" y="39"/>
                  </a:cubicBezTo>
                  <a:lnTo>
                    <a:pt x="129" y="39"/>
                  </a:lnTo>
                  <a:close/>
                  <a:moveTo>
                    <a:pt x="14" y="16"/>
                  </a:moveTo>
                  <a:cubicBezTo>
                    <a:pt x="14" y="22"/>
                    <a:pt x="14" y="22"/>
                    <a:pt x="14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16"/>
                    <a:pt x="8" y="16"/>
                    <a:pt x="8" y="16"/>
                  </a:cubicBezTo>
                  <a:lnTo>
                    <a:pt x="14" y="16"/>
                  </a:lnTo>
                  <a:close/>
                  <a:moveTo>
                    <a:pt x="8" y="13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13"/>
                    <a:pt x="14" y="13"/>
                    <a:pt x="14" y="13"/>
                  </a:cubicBezTo>
                  <a:lnTo>
                    <a:pt x="8" y="13"/>
                  </a:lnTo>
                  <a:close/>
                  <a:moveTo>
                    <a:pt x="14" y="25"/>
                  </a:moveTo>
                  <a:cubicBezTo>
                    <a:pt x="14" y="31"/>
                    <a:pt x="14" y="31"/>
                    <a:pt x="14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25"/>
                    <a:pt x="8" y="25"/>
                    <a:pt x="8" y="25"/>
                  </a:cubicBezTo>
                  <a:lnTo>
                    <a:pt x="14" y="25"/>
                  </a:lnTo>
                  <a:close/>
                  <a:moveTo>
                    <a:pt x="24" y="16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16"/>
                    <a:pt x="17" y="16"/>
                    <a:pt x="17" y="16"/>
                  </a:cubicBezTo>
                  <a:lnTo>
                    <a:pt x="24" y="16"/>
                  </a:lnTo>
                  <a:close/>
                  <a:moveTo>
                    <a:pt x="17" y="13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13"/>
                    <a:pt x="24" y="13"/>
                    <a:pt x="24" y="13"/>
                  </a:cubicBezTo>
                  <a:lnTo>
                    <a:pt x="17" y="13"/>
                  </a:lnTo>
                  <a:close/>
                  <a:moveTo>
                    <a:pt x="24" y="25"/>
                  </a:moveTo>
                  <a:cubicBezTo>
                    <a:pt x="24" y="31"/>
                    <a:pt x="24" y="31"/>
                    <a:pt x="24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25"/>
                    <a:pt x="17" y="25"/>
                    <a:pt x="17" y="25"/>
                  </a:cubicBezTo>
                  <a:lnTo>
                    <a:pt x="24" y="25"/>
                  </a:lnTo>
                  <a:close/>
                  <a:moveTo>
                    <a:pt x="33" y="16"/>
                  </a:moveTo>
                  <a:cubicBezTo>
                    <a:pt x="33" y="22"/>
                    <a:pt x="33" y="22"/>
                    <a:pt x="33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16"/>
                    <a:pt x="26" y="16"/>
                    <a:pt x="26" y="16"/>
                  </a:cubicBezTo>
                  <a:lnTo>
                    <a:pt x="33" y="16"/>
                  </a:lnTo>
                  <a:close/>
                  <a:moveTo>
                    <a:pt x="26" y="13"/>
                  </a:moveTo>
                  <a:cubicBezTo>
                    <a:pt x="26" y="7"/>
                    <a:pt x="26" y="7"/>
                    <a:pt x="26" y="7"/>
                  </a:cubicBezTo>
                  <a:cubicBezTo>
                    <a:pt x="33" y="7"/>
                    <a:pt x="33" y="7"/>
                    <a:pt x="33" y="7"/>
                  </a:cubicBezTo>
                  <a:cubicBezTo>
                    <a:pt x="33" y="13"/>
                    <a:pt x="33" y="13"/>
                    <a:pt x="33" y="13"/>
                  </a:cubicBezTo>
                  <a:lnTo>
                    <a:pt x="26" y="13"/>
                  </a:lnTo>
                  <a:close/>
                  <a:moveTo>
                    <a:pt x="33" y="25"/>
                  </a:moveTo>
                  <a:cubicBezTo>
                    <a:pt x="33" y="31"/>
                    <a:pt x="33" y="31"/>
                    <a:pt x="33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6" y="25"/>
                    <a:pt x="26" y="25"/>
                    <a:pt x="26" y="25"/>
                  </a:cubicBezTo>
                  <a:lnTo>
                    <a:pt x="33" y="25"/>
                  </a:lnTo>
                  <a:close/>
                  <a:moveTo>
                    <a:pt x="42" y="16"/>
                  </a:moveTo>
                  <a:cubicBezTo>
                    <a:pt x="42" y="22"/>
                    <a:pt x="42" y="22"/>
                    <a:pt x="42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6"/>
                    <a:pt x="36" y="16"/>
                    <a:pt x="36" y="16"/>
                  </a:cubicBezTo>
                  <a:lnTo>
                    <a:pt x="42" y="16"/>
                  </a:lnTo>
                  <a:close/>
                  <a:moveTo>
                    <a:pt x="36" y="13"/>
                  </a:moveTo>
                  <a:cubicBezTo>
                    <a:pt x="36" y="7"/>
                    <a:pt x="36" y="7"/>
                    <a:pt x="36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42" y="13"/>
                    <a:pt x="42" y="13"/>
                    <a:pt x="42" y="13"/>
                  </a:cubicBezTo>
                  <a:lnTo>
                    <a:pt x="36" y="13"/>
                  </a:lnTo>
                  <a:close/>
                  <a:moveTo>
                    <a:pt x="42" y="25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6" y="25"/>
                    <a:pt x="36" y="25"/>
                    <a:pt x="36" y="25"/>
                  </a:cubicBezTo>
                  <a:lnTo>
                    <a:pt x="42" y="25"/>
                  </a:lnTo>
                  <a:close/>
                  <a:moveTo>
                    <a:pt x="52" y="16"/>
                  </a:moveTo>
                  <a:cubicBezTo>
                    <a:pt x="52" y="22"/>
                    <a:pt x="52" y="22"/>
                    <a:pt x="52" y="22"/>
                  </a:cubicBezTo>
                  <a:cubicBezTo>
                    <a:pt x="45" y="22"/>
                    <a:pt x="45" y="22"/>
                    <a:pt x="45" y="22"/>
                  </a:cubicBezTo>
                  <a:cubicBezTo>
                    <a:pt x="45" y="16"/>
                    <a:pt x="45" y="16"/>
                    <a:pt x="45" y="16"/>
                  </a:cubicBezTo>
                  <a:lnTo>
                    <a:pt x="52" y="16"/>
                  </a:lnTo>
                  <a:close/>
                  <a:moveTo>
                    <a:pt x="45" y="13"/>
                  </a:moveTo>
                  <a:cubicBezTo>
                    <a:pt x="45" y="7"/>
                    <a:pt x="45" y="7"/>
                    <a:pt x="45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13"/>
                    <a:pt x="52" y="13"/>
                    <a:pt x="52" y="13"/>
                  </a:cubicBezTo>
                  <a:lnTo>
                    <a:pt x="45" y="13"/>
                  </a:lnTo>
                  <a:close/>
                  <a:moveTo>
                    <a:pt x="52" y="25"/>
                  </a:moveTo>
                  <a:cubicBezTo>
                    <a:pt x="52" y="31"/>
                    <a:pt x="52" y="31"/>
                    <a:pt x="52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5" y="25"/>
                    <a:pt x="45" y="25"/>
                    <a:pt x="45" y="25"/>
                  </a:cubicBezTo>
                  <a:lnTo>
                    <a:pt x="52" y="25"/>
                  </a:lnTo>
                  <a:close/>
                  <a:moveTo>
                    <a:pt x="61" y="16"/>
                  </a:moveTo>
                  <a:cubicBezTo>
                    <a:pt x="61" y="22"/>
                    <a:pt x="61" y="22"/>
                    <a:pt x="61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5" y="16"/>
                    <a:pt x="55" y="16"/>
                    <a:pt x="55" y="16"/>
                  </a:cubicBezTo>
                  <a:lnTo>
                    <a:pt x="61" y="16"/>
                  </a:lnTo>
                  <a:close/>
                  <a:moveTo>
                    <a:pt x="55" y="13"/>
                  </a:moveTo>
                  <a:cubicBezTo>
                    <a:pt x="55" y="7"/>
                    <a:pt x="55" y="7"/>
                    <a:pt x="55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13"/>
                    <a:pt x="61" y="13"/>
                    <a:pt x="61" y="13"/>
                  </a:cubicBezTo>
                  <a:lnTo>
                    <a:pt x="55" y="13"/>
                  </a:lnTo>
                  <a:close/>
                  <a:moveTo>
                    <a:pt x="61" y="25"/>
                  </a:moveTo>
                  <a:cubicBezTo>
                    <a:pt x="61" y="31"/>
                    <a:pt x="61" y="31"/>
                    <a:pt x="61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25"/>
                    <a:pt x="55" y="25"/>
                    <a:pt x="55" y="25"/>
                  </a:cubicBezTo>
                  <a:lnTo>
                    <a:pt x="61" y="25"/>
                  </a:lnTo>
                  <a:close/>
                  <a:moveTo>
                    <a:pt x="70" y="16"/>
                  </a:moveTo>
                  <a:cubicBezTo>
                    <a:pt x="70" y="22"/>
                    <a:pt x="70" y="22"/>
                    <a:pt x="70" y="22"/>
                  </a:cubicBezTo>
                  <a:cubicBezTo>
                    <a:pt x="64" y="22"/>
                    <a:pt x="64" y="22"/>
                    <a:pt x="64" y="22"/>
                  </a:cubicBezTo>
                  <a:cubicBezTo>
                    <a:pt x="64" y="16"/>
                    <a:pt x="64" y="16"/>
                    <a:pt x="64" y="16"/>
                  </a:cubicBezTo>
                  <a:lnTo>
                    <a:pt x="70" y="16"/>
                  </a:lnTo>
                  <a:close/>
                  <a:moveTo>
                    <a:pt x="64" y="13"/>
                  </a:moveTo>
                  <a:cubicBezTo>
                    <a:pt x="64" y="7"/>
                    <a:pt x="64" y="7"/>
                    <a:pt x="64" y="7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13"/>
                    <a:pt x="70" y="13"/>
                    <a:pt x="70" y="13"/>
                  </a:cubicBezTo>
                  <a:lnTo>
                    <a:pt x="64" y="13"/>
                  </a:lnTo>
                  <a:close/>
                  <a:moveTo>
                    <a:pt x="70" y="25"/>
                  </a:moveTo>
                  <a:cubicBezTo>
                    <a:pt x="70" y="31"/>
                    <a:pt x="70" y="31"/>
                    <a:pt x="70" y="31"/>
                  </a:cubicBezTo>
                  <a:cubicBezTo>
                    <a:pt x="64" y="31"/>
                    <a:pt x="64" y="31"/>
                    <a:pt x="64" y="31"/>
                  </a:cubicBezTo>
                  <a:cubicBezTo>
                    <a:pt x="64" y="25"/>
                    <a:pt x="64" y="25"/>
                    <a:pt x="64" y="25"/>
                  </a:cubicBezTo>
                  <a:lnTo>
                    <a:pt x="70" y="25"/>
                  </a:lnTo>
                  <a:close/>
                  <a:moveTo>
                    <a:pt x="80" y="16"/>
                  </a:moveTo>
                  <a:cubicBezTo>
                    <a:pt x="80" y="22"/>
                    <a:pt x="80" y="22"/>
                    <a:pt x="80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3" y="16"/>
                    <a:pt x="73" y="16"/>
                    <a:pt x="73" y="16"/>
                  </a:cubicBezTo>
                  <a:lnTo>
                    <a:pt x="80" y="16"/>
                  </a:lnTo>
                  <a:close/>
                  <a:moveTo>
                    <a:pt x="73" y="13"/>
                  </a:moveTo>
                  <a:cubicBezTo>
                    <a:pt x="73" y="7"/>
                    <a:pt x="73" y="7"/>
                    <a:pt x="73" y="7"/>
                  </a:cubicBezTo>
                  <a:cubicBezTo>
                    <a:pt x="80" y="7"/>
                    <a:pt x="80" y="7"/>
                    <a:pt x="80" y="7"/>
                  </a:cubicBezTo>
                  <a:cubicBezTo>
                    <a:pt x="80" y="13"/>
                    <a:pt x="80" y="13"/>
                    <a:pt x="80" y="13"/>
                  </a:cubicBezTo>
                  <a:lnTo>
                    <a:pt x="73" y="13"/>
                  </a:lnTo>
                  <a:close/>
                  <a:moveTo>
                    <a:pt x="80" y="25"/>
                  </a:moveTo>
                  <a:cubicBezTo>
                    <a:pt x="80" y="31"/>
                    <a:pt x="80" y="31"/>
                    <a:pt x="80" y="31"/>
                  </a:cubicBezTo>
                  <a:cubicBezTo>
                    <a:pt x="73" y="31"/>
                    <a:pt x="73" y="31"/>
                    <a:pt x="73" y="31"/>
                  </a:cubicBezTo>
                  <a:cubicBezTo>
                    <a:pt x="73" y="25"/>
                    <a:pt x="73" y="25"/>
                    <a:pt x="73" y="25"/>
                  </a:cubicBezTo>
                  <a:lnTo>
                    <a:pt x="80" y="25"/>
                  </a:lnTo>
                  <a:close/>
                  <a:moveTo>
                    <a:pt x="89" y="16"/>
                  </a:moveTo>
                  <a:cubicBezTo>
                    <a:pt x="89" y="22"/>
                    <a:pt x="89" y="22"/>
                    <a:pt x="89" y="22"/>
                  </a:cubicBezTo>
                  <a:cubicBezTo>
                    <a:pt x="83" y="22"/>
                    <a:pt x="83" y="22"/>
                    <a:pt x="83" y="22"/>
                  </a:cubicBezTo>
                  <a:cubicBezTo>
                    <a:pt x="83" y="16"/>
                    <a:pt x="83" y="16"/>
                    <a:pt x="83" y="16"/>
                  </a:cubicBezTo>
                  <a:lnTo>
                    <a:pt x="89" y="16"/>
                  </a:lnTo>
                  <a:close/>
                  <a:moveTo>
                    <a:pt x="83" y="13"/>
                  </a:moveTo>
                  <a:cubicBezTo>
                    <a:pt x="83" y="7"/>
                    <a:pt x="83" y="7"/>
                    <a:pt x="83" y="7"/>
                  </a:cubicBezTo>
                  <a:cubicBezTo>
                    <a:pt x="89" y="7"/>
                    <a:pt x="89" y="7"/>
                    <a:pt x="89" y="7"/>
                  </a:cubicBezTo>
                  <a:cubicBezTo>
                    <a:pt x="89" y="13"/>
                    <a:pt x="89" y="13"/>
                    <a:pt x="89" y="13"/>
                  </a:cubicBezTo>
                  <a:lnTo>
                    <a:pt x="83" y="13"/>
                  </a:lnTo>
                  <a:close/>
                  <a:moveTo>
                    <a:pt x="89" y="25"/>
                  </a:moveTo>
                  <a:cubicBezTo>
                    <a:pt x="89" y="31"/>
                    <a:pt x="89" y="31"/>
                    <a:pt x="89" y="31"/>
                  </a:cubicBezTo>
                  <a:cubicBezTo>
                    <a:pt x="83" y="31"/>
                    <a:pt x="83" y="31"/>
                    <a:pt x="83" y="31"/>
                  </a:cubicBezTo>
                  <a:cubicBezTo>
                    <a:pt x="83" y="25"/>
                    <a:pt x="83" y="25"/>
                    <a:pt x="83" y="25"/>
                  </a:cubicBezTo>
                  <a:lnTo>
                    <a:pt x="89" y="25"/>
                  </a:lnTo>
                  <a:close/>
                  <a:moveTo>
                    <a:pt x="99" y="16"/>
                  </a:moveTo>
                  <a:cubicBezTo>
                    <a:pt x="99" y="22"/>
                    <a:pt x="99" y="22"/>
                    <a:pt x="99" y="22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2" y="16"/>
                    <a:pt x="92" y="16"/>
                    <a:pt x="92" y="16"/>
                  </a:cubicBezTo>
                  <a:lnTo>
                    <a:pt x="99" y="16"/>
                  </a:lnTo>
                  <a:close/>
                  <a:moveTo>
                    <a:pt x="92" y="13"/>
                  </a:moveTo>
                  <a:cubicBezTo>
                    <a:pt x="92" y="7"/>
                    <a:pt x="92" y="7"/>
                    <a:pt x="92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9" y="13"/>
                    <a:pt x="99" y="13"/>
                    <a:pt x="99" y="13"/>
                  </a:cubicBezTo>
                  <a:lnTo>
                    <a:pt x="92" y="13"/>
                  </a:lnTo>
                  <a:close/>
                  <a:moveTo>
                    <a:pt x="99" y="25"/>
                  </a:moveTo>
                  <a:cubicBezTo>
                    <a:pt x="99" y="31"/>
                    <a:pt x="99" y="31"/>
                    <a:pt x="99" y="31"/>
                  </a:cubicBezTo>
                  <a:cubicBezTo>
                    <a:pt x="92" y="31"/>
                    <a:pt x="92" y="31"/>
                    <a:pt x="92" y="31"/>
                  </a:cubicBezTo>
                  <a:cubicBezTo>
                    <a:pt x="92" y="25"/>
                    <a:pt x="92" y="25"/>
                    <a:pt x="92" y="25"/>
                  </a:cubicBezTo>
                  <a:lnTo>
                    <a:pt x="99" y="25"/>
                  </a:lnTo>
                  <a:close/>
                  <a:moveTo>
                    <a:pt x="108" y="16"/>
                  </a:moveTo>
                  <a:cubicBezTo>
                    <a:pt x="108" y="22"/>
                    <a:pt x="108" y="22"/>
                    <a:pt x="108" y="22"/>
                  </a:cubicBezTo>
                  <a:cubicBezTo>
                    <a:pt x="101" y="22"/>
                    <a:pt x="101" y="22"/>
                    <a:pt x="101" y="22"/>
                  </a:cubicBezTo>
                  <a:cubicBezTo>
                    <a:pt x="101" y="16"/>
                    <a:pt x="101" y="16"/>
                    <a:pt x="101" y="16"/>
                  </a:cubicBezTo>
                  <a:lnTo>
                    <a:pt x="108" y="16"/>
                  </a:lnTo>
                  <a:close/>
                  <a:moveTo>
                    <a:pt x="101" y="13"/>
                  </a:moveTo>
                  <a:cubicBezTo>
                    <a:pt x="101" y="7"/>
                    <a:pt x="101" y="7"/>
                    <a:pt x="101" y="7"/>
                  </a:cubicBezTo>
                  <a:cubicBezTo>
                    <a:pt x="108" y="7"/>
                    <a:pt x="108" y="7"/>
                    <a:pt x="108" y="7"/>
                  </a:cubicBezTo>
                  <a:cubicBezTo>
                    <a:pt x="108" y="13"/>
                    <a:pt x="108" y="13"/>
                    <a:pt x="108" y="13"/>
                  </a:cubicBezTo>
                  <a:lnTo>
                    <a:pt x="101" y="13"/>
                  </a:lnTo>
                  <a:close/>
                  <a:moveTo>
                    <a:pt x="108" y="25"/>
                  </a:moveTo>
                  <a:cubicBezTo>
                    <a:pt x="108" y="31"/>
                    <a:pt x="108" y="31"/>
                    <a:pt x="108" y="31"/>
                  </a:cubicBezTo>
                  <a:cubicBezTo>
                    <a:pt x="101" y="31"/>
                    <a:pt x="101" y="31"/>
                    <a:pt x="101" y="31"/>
                  </a:cubicBezTo>
                  <a:cubicBezTo>
                    <a:pt x="101" y="25"/>
                    <a:pt x="101" y="25"/>
                    <a:pt x="101" y="25"/>
                  </a:cubicBezTo>
                  <a:lnTo>
                    <a:pt x="108" y="25"/>
                  </a:lnTo>
                  <a:close/>
                  <a:moveTo>
                    <a:pt x="117" y="16"/>
                  </a:moveTo>
                  <a:cubicBezTo>
                    <a:pt x="117" y="22"/>
                    <a:pt x="117" y="22"/>
                    <a:pt x="117" y="22"/>
                  </a:cubicBezTo>
                  <a:cubicBezTo>
                    <a:pt x="111" y="22"/>
                    <a:pt x="111" y="22"/>
                    <a:pt x="111" y="22"/>
                  </a:cubicBezTo>
                  <a:cubicBezTo>
                    <a:pt x="111" y="16"/>
                    <a:pt x="111" y="16"/>
                    <a:pt x="111" y="16"/>
                  </a:cubicBezTo>
                  <a:lnTo>
                    <a:pt x="117" y="16"/>
                  </a:lnTo>
                  <a:close/>
                  <a:moveTo>
                    <a:pt x="111" y="13"/>
                  </a:moveTo>
                  <a:cubicBezTo>
                    <a:pt x="111" y="7"/>
                    <a:pt x="111" y="7"/>
                    <a:pt x="111" y="7"/>
                  </a:cubicBezTo>
                  <a:cubicBezTo>
                    <a:pt x="117" y="7"/>
                    <a:pt x="117" y="7"/>
                    <a:pt x="117" y="7"/>
                  </a:cubicBezTo>
                  <a:cubicBezTo>
                    <a:pt x="117" y="13"/>
                    <a:pt x="117" y="13"/>
                    <a:pt x="117" y="13"/>
                  </a:cubicBezTo>
                  <a:lnTo>
                    <a:pt x="111" y="13"/>
                  </a:lnTo>
                  <a:close/>
                  <a:moveTo>
                    <a:pt x="117" y="25"/>
                  </a:moveTo>
                  <a:cubicBezTo>
                    <a:pt x="117" y="31"/>
                    <a:pt x="117" y="31"/>
                    <a:pt x="117" y="31"/>
                  </a:cubicBezTo>
                  <a:cubicBezTo>
                    <a:pt x="111" y="31"/>
                    <a:pt x="111" y="31"/>
                    <a:pt x="111" y="31"/>
                  </a:cubicBezTo>
                  <a:cubicBezTo>
                    <a:pt x="111" y="25"/>
                    <a:pt x="111" y="25"/>
                    <a:pt x="111" y="25"/>
                  </a:cubicBezTo>
                  <a:lnTo>
                    <a:pt x="117" y="25"/>
                  </a:lnTo>
                  <a:close/>
                  <a:moveTo>
                    <a:pt x="127" y="16"/>
                  </a:moveTo>
                  <a:cubicBezTo>
                    <a:pt x="127" y="22"/>
                    <a:pt x="127" y="22"/>
                    <a:pt x="127" y="22"/>
                  </a:cubicBezTo>
                  <a:cubicBezTo>
                    <a:pt x="120" y="22"/>
                    <a:pt x="120" y="22"/>
                    <a:pt x="120" y="22"/>
                  </a:cubicBezTo>
                  <a:cubicBezTo>
                    <a:pt x="120" y="16"/>
                    <a:pt x="120" y="16"/>
                    <a:pt x="120" y="16"/>
                  </a:cubicBezTo>
                  <a:lnTo>
                    <a:pt x="127" y="16"/>
                  </a:lnTo>
                  <a:close/>
                  <a:moveTo>
                    <a:pt x="120" y="13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27" y="7"/>
                    <a:pt x="127" y="7"/>
                    <a:pt x="127" y="7"/>
                  </a:cubicBezTo>
                  <a:cubicBezTo>
                    <a:pt x="127" y="13"/>
                    <a:pt x="127" y="13"/>
                    <a:pt x="127" y="13"/>
                  </a:cubicBezTo>
                  <a:lnTo>
                    <a:pt x="120" y="13"/>
                  </a:lnTo>
                  <a:close/>
                  <a:moveTo>
                    <a:pt x="127" y="25"/>
                  </a:moveTo>
                  <a:cubicBezTo>
                    <a:pt x="127" y="31"/>
                    <a:pt x="127" y="31"/>
                    <a:pt x="127" y="31"/>
                  </a:cubicBezTo>
                  <a:cubicBezTo>
                    <a:pt x="120" y="31"/>
                    <a:pt x="120" y="31"/>
                    <a:pt x="120" y="31"/>
                  </a:cubicBezTo>
                  <a:cubicBezTo>
                    <a:pt x="120" y="25"/>
                    <a:pt x="120" y="25"/>
                    <a:pt x="120" y="25"/>
                  </a:cubicBezTo>
                  <a:lnTo>
                    <a:pt x="127" y="25"/>
                  </a:ln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0" name="Freeform 50"/>
            <p:cNvSpPr>
              <a:spLocks noEditPoints="1"/>
            </p:cNvSpPr>
            <p:nvPr/>
          </p:nvSpPr>
          <p:spPr bwMode="auto">
            <a:xfrm>
              <a:off x="5592828" y="3714698"/>
              <a:ext cx="163491" cy="207845"/>
            </a:xfrm>
            <a:custGeom>
              <a:avLst/>
              <a:gdLst>
                <a:gd name="T0" fmla="*/ 113 w 113"/>
                <a:gd name="T1" fmla="*/ 0 h 144"/>
                <a:gd name="T2" fmla="*/ 0 w 113"/>
                <a:gd name="T3" fmla="*/ 0 h 144"/>
                <a:gd name="T4" fmla="*/ 0 w 113"/>
                <a:gd name="T5" fmla="*/ 144 h 144"/>
                <a:gd name="T6" fmla="*/ 113 w 113"/>
                <a:gd name="T7" fmla="*/ 144 h 144"/>
                <a:gd name="T8" fmla="*/ 113 w 113"/>
                <a:gd name="T9" fmla="*/ 0 h 144"/>
                <a:gd name="T10" fmla="*/ 105 w 113"/>
                <a:gd name="T11" fmla="*/ 136 h 144"/>
                <a:gd name="T12" fmla="*/ 8 w 113"/>
                <a:gd name="T13" fmla="*/ 136 h 144"/>
                <a:gd name="T14" fmla="*/ 8 w 113"/>
                <a:gd name="T15" fmla="*/ 8 h 144"/>
                <a:gd name="T16" fmla="*/ 105 w 113"/>
                <a:gd name="T17" fmla="*/ 8 h 144"/>
                <a:gd name="T18" fmla="*/ 105 w 113"/>
                <a:gd name="T19" fmla="*/ 13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3" h="144">
                  <a:moveTo>
                    <a:pt x="113" y="0"/>
                  </a:moveTo>
                  <a:lnTo>
                    <a:pt x="0" y="0"/>
                  </a:lnTo>
                  <a:lnTo>
                    <a:pt x="0" y="144"/>
                  </a:lnTo>
                  <a:lnTo>
                    <a:pt x="113" y="144"/>
                  </a:lnTo>
                  <a:lnTo>
                    <a:pt x="113" y="0"/>
                  </a:lnTo>
                  <a:close/>
                  <a:moveTo>
                    <a:pt x="105" y="136"/>
                  </a:moveTo>
                  <a:lnTo>
                    <a:pt x="8" y="136"/>
                  </a:lnTo>
                  <a:lnTo>
                    <a:pt x="8" y="8"/>
                  </a:lnTo>
                  <a:lnTo>
                    <a:pt x="105" y="8"/>
                  </a:lnTo>
                  <a:lnTo>
                    <a:pt x="105" y="136"/>
                  </a:ln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1" name="Rectangle 51"/>
            <p:cNvSpPr>
              <a:spLocks noChangeArrowheads="1"/>
            </p:cNvSpPr>
            <p:nvPr/>
          </p:nvSpPr>
          <p:spPr bwMode="auto">
            <a:xfrm>
              <a:off x="5611876" y="3736911"/>
              <a:ext cx="125396" cy="7934"/>
            </a:xfrm>
            <a:prstGeom prst="rect">
              <a:avLst/>
            </a:pr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2" name="Rectangle 52"/>
            <p:cNvSpPr>
              <a:spLocks noChangeArrowheads="1"/>
            </p:cNvSpPr>
            <p:nvPr/>
          </p:nvSpPr>
          <p:spPr bwMode="auto">
            <a:xfrm>
              <a:off x="5611876" y="3755950"/>
              <a:ext cx="125396" cy="7934"/>
            </a:xfrm>
            <a:prstGeom prst="rect">
              <a:avLst/>
            </a:pr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3" name="Rectangle 53"/>
            <p:cNvSpPr>
              <a:spLocks noChangeArrowheads="1"/>
            </p:cNvSpPr>
            <p:nvPr/>
          </p:nvSpPr>
          <p:spPr bwMode="auto">
            <a:xfrm>
              <a:off x="5611876" y="3774989"/>
              <a:ext cx="125396" cy="7934"/>
            </a:xfrm>
            <a:prstGeom prst="rect">
              <a:avLst/>
            </a:pr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4" name="Rectangle 54"/>
            <p:cNvSpPr>
              <a:spLocks noChangeArrowheads="1"/>
            </p:cNvSpPr>
            <p:nvPr/>
          </p:nvSpPr>
          <p:spPr bwMode="auto">
            <a:xfrm>
              <a:off x="5611876" y="3794028"/>
              <a:ext cx="125396" cy="7934"/>
            </a:xfrm>
            <a:prstGeom prst="rect">
              <a:avLst/>
            </a:pr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5" name="Rectangle 55"/>
            <p:cNvSpPr>
              <a:spLocks noChangeArrowheads="1"/>
            </p:cNvSpPr>
            <p:nvPr/>
          </p:nvSpPr>
          <p:spPr bwMode="auto">
            <a:xfrm>
              <a:off x="5611876" y="3813067"/>
              <a:ext cx="125396" cy="7934"/>
            </a:xfrm>
            <a:prstGeom prst="rect">
              <a:avLst/>
            </a:pr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6" name="Rectangle 56"/>
            <p:cNvSpPr>
              <a:spLocks noChangeArrowheads="1"/>
            </p:cNvSpPr>
            <p:nvPr/>
          </p:nvSpPr>
          <p:spPr bwMode="auto">
            <a:xfrm>
              <a:off x="5611876" y="3832107"/>
              <a:ext cx="125396" cy="6346"/>
            </a:xfrm>
            <a:prstGeom prst="rect">
              <a:avLst/>
            </a:pr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7" name="Rectangle 57"/>
            <p:cNvSpPr>
              <a:spLocks noChangeArrowheads="1"/>
            </p:cNvSpPr>
            <p:nvPr/>
          </p:nvSpPr>
          <p:spPr bwMode="auto">
            <a:xfrm>
              <a:off x="5611876" y="3851146"/>
              <a:ext cx="125396" cy="6346"/>
            </a:xfrm>
            <a:prstGeom prst="rect">
              <a:avLst/>
            </a:pr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8" name="Rectangle 58"/>
            <p:cNvSpPr>
              <a:spLocks noChangeArrowheads="1"/>
            </p:cNvSpPr>
            <p:nvPr/>
          </p:nvSpPr>
          <p:spPr bwMode="auto">
            <a:xfrm>
              <a:off x="5611876" y="3868599"/>
              <a:ext cx="125396" cy="7933"/>
            </a:xfrm>
            <a:prstGeom prst="rect">
              <a:avLst/>
            </a:pr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49" name="Rectangle 59"/>
            <p:cNvSpPr>
              <a:spLocks noChangeArrowheads="1"/>
            </p:cNvSpPr>
            <p:nvPr/>
          </p:nvSpPr>
          <p:spPr bwMode="auto">
            <a:xfrm>
              <a:off x="5688066" y="3887638"/>
              <a:ext cx="49207" cy="7933"/>
            </a:xfrm>
            <a:prstGeom prst="rect">
              <a:avLst/>
            </a:pr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 bwMode="auto">
          <a:xfrm>
            <a:off x="2905760" y="820738"/>
            <a:ext cx="1327150" cy="1403350"/>
            <a:chOff x="2312545" y="1277667"/>
            <a:chExt cx="1327681" cy="1404332"/>
          </a:xfrm>
        </p:grpSpPr>
        <p:sp>
          <p:nvSpPr>
            <p:cNvPr id="151" name="Freeform 5"/>
            <p:cNvSpPr/>
            <p:nvPr/>
          </p:nvSpPr>
          <p:spPr bwMode="auto">
            <a:xfrm>
              <a:off x="2661097" y="2008035"/>
              <a:ext cx="979129" cy="673964"/>
            </a:xfrm>
            <a:custGeom>
              <a:avLst/>
              <a:gdLst>
                <a:gd name="T0" fmla="*/ 2147483646 w 259"/>
                <a:gd name="T1" fmla="*/ 788488658 h 178"/>
                <a:gd name="T2" fmla="*/ 2147483646 w 259"/>
                <a:gd name="T3" fmla="*/ 788488658 h 178"/>
                <a:gd name="T4" fmla="*/ 2147483646 w 259"/>
                <a:gd name="T5" fmla="*/ 0 h 178"/>
                <a:gd name="T6" fmla="*/ 2147483646 w 259"/>
                <a:gd name="T7" fmla="*/ 0 h 178"/>
                <a:gd name="T8" fmla="*/ 0 w 259"/>
                <a:gd name="T9" fmla="*/ 2064408527 h 178"/>
                <a:gd name="T10" fmla="*/ 614537652 w 259"/>
                <a:gd name="T11" fmla="*/ 2147483646 h 178"/>
                <a:gd name="T12" fmla="*/ 2147483646 w 259"/>
                <a:gd name="T13" fmla="*/ 788488658 h 17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259" h="178">
                  <a:moveTo>
                    <a:pt x="259" y="55"/>
                  </a:moveTo>
                  <a:cubicBezTo>
                    <a:pt x="259" y="55"/>
                    <a:pt x="259" y="55"/>
                    <a:pt x="259" y="55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252" y="0"/>
                    <a:pt x="252" y="0"/>
                    <a:pt x="252" y="0"/>
                  </a:cubicBezTo>
                  <a:cubicBezTo>
                    <a:pt x="148" y="13"/>
                    <a:pt x="59" y="67"/>
                    <a:pt x="0" y="144"/>
                  </a:cubicBezTo>
                  <a:cubicBezTo>
                    <a:pt x="43" y="178"/>
                    <a:pt x="43" y="178"/>
                    <a:pt x="43" y="178"/>
                  </a:cubicBezTo>
                  <a:cubicBezTo>
                    <a:pt x="94" y="112"/>
                    <a:pt x="170" y="66"/>
                    <a:pt x="259" y="55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52" name="Freeform 21"/>
            <p:cNvSpPr/>
            <p:nvPr/>
          </p:nvSpPr>
          <p:spPr bwMode="auto">
            <a:xfrm>
              <a:off x="2415230" y="1376013"/>
              <a:ext cx="1036980" cy="992145"/>
            </a:xfrm>
            <a:custGeom>
              <a:avLst/>
              <a:gdLst>
                <a:gd name="T0" fmla="*/ 2091183708 w 274"/>
                <a:gd name="T1" fmla="*/ 2147483646 h 262"/>
                <a:gd name="T2" fmla="*/ 300788538 w 274"/>
                <a:gd name="T3" fmla="*/ 2147483646 h 262"/>
                <a:gd name="T4" fmla="*/ 128907211 w 274"/>
                <a:gd name="T5" fmla="*/ 1405316590 h 262"/>
                <a:gd name="T6" fmla="*/ 973977788 w 274"/>
                <a:gd name="T7" fmla="*/ 301138728 h 262"/>
                <a:gd name="T8" fmla="*/ 1647167038 w 274"/>
                <a:gd name="T9" fmla="*/ 86040178 h 262"/>
                <a:gd name="T10" fmla="*/ 2147483646 w 274"/>
                <a:gd name="T11" fmla="*/ 989456363 h 262"/>
                <a:gd name="T12" fmla="*/ 2147483646 w 274"/>
                <a:gd name="T13" fmla="*/ 2147483646 h 262"/>
                <a:gd name="T14" fmla="*/ 2091183708 w 274"/>
                <a:gd name="T15" fmla="*/ 2147483646 h 262"/>
                <a:gd name="T16" fmla="*/ 2091183708 w 274"/>
                <a:gd name="T17" fmla="*/ 2147483646 h 26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274" h="262">
                  <a:moveTo>
                    <a:pt x="146" y="256"/>
                  </a:moveTo>
                  <a:cubicBezTo>
                    <a:pt x="95" y="262"/>
                    <a:pt x="46" y="238"/>
                    <a:pt x="21" y="193"/>
                  </a:cubicBezTo>
                  <a:cubicBezTo>
                    <a:pt x="4" y="164"/>
                    <a:pt x="0" y="130"/>
                    <a:pt x="9" y="98"/>
                  </a:cubicBezTo>
                  <a:cubicBezTo>
                    <a:pt x="18" y="65"/>
                    <a:pt x="39" y="38"/>
                    <a:pt x="68" y="21"/>
                  </a:cubicBezTo>
                  <a:cubicBezTo>
                    <a:pt x="82" y="13"/>
                    <a:pt x="98" y="8"/>
                    <a:pt x="115" y="6"/>
                  </a:cubicBezTo>
                  <a:cubicBezTo>
                    <a:pt x="165" y="0"/>
                    <a:pt x="214" y="24"/>
                    <a:pt x="240" y="69"/>
                  </a:cubicBezTo>
                  <a:cubicBezTo>
                    <a:pt x="274" y="129"/>
                    <a:pt x="253" y="206"/>
                    <a:pt x="192" y="240"/>
                  </a:cubicBezTo>
                  <a:cubicBezTo>
                    <a:pt x="178" y="249"/>
                    <a:pt x="162" y="254"/>
                    <a:pt x="146" y="256"/>
                  </a:cubicBezTo>
                  <a:cubicBezTo>
                    <a:pt x="146" y="256"/>
                    <a:pt x="146" y="256"/>
                    <a:pt x="146" y="256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53" name="Freeform 34"/>
            <p:cNvSpPr/>
            <p:nvPr/>
          </p:nvSpPr>
          <p:spPr bwMode="auto">
            <a:xfrm>
              <a:off x="2312545" y="1277667"/>
              <a:ext cx="1188838" cy="1188838"/>
            </a:xfrm>
            <a:custGeom>
              <a:avLst/>
              <a:gdLst>
                <a:gd name="T0" fmla="*/ 1275782191 w 314"/>
                <a:gd name="T1" fmla="*/ 544714970 h 314"/>
                <a:gd name="T2" fmla="*/ 544714970 w 314"/>
                <a:gd name="T3" fmla="*/ 2147483646 h 314"/>
                <a:gd name="T4" fmla="*/ 2147483646 w 314"/>
                <a:gd name="T5" fmla="*/ 2147483646 h 314"/>
                <a:gd name="T6" fmla="*/ 2147483646 w 314"/>
                <a:gd name="T7" fmla="*/ 1275782191 h 314"/>
                <a:gd name="T8" fmla="*/ 1275782191 w 314"/>
                <a:gd name="T9" fmla="*/ 544714970 h 3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14" h="314">
                  <a:moveTo>
                    <a:pt x="89" y="38"/>
                  </a:moveTo>
                  <a:cubicBezTo>
                    <a:pt x="24" y="75"/>
                    <a:pt x="0" y="159"/>
                    <a:pt x="38" y="225"/>
                  </a:cubicBezTo>
                  <a:cubicBezTo>
                    <a:pt x="75" y="291"/>
                    <a:pt x="159" y="314"/>
                    <a:pt x="225" y="276"/>
                  </a:cubicBezTo>
                  <a:cubicBezTo>
                    <a:pt x="291" y="239"/>
                    <a:pt x="314" y="155"/>
                    <a:pt x="277" y="89"/>
                  </a:cubicBezTo>
                  <a:cubicBezTo>
                    <a:pt x="239" y="23"/>
                    <a:pt x="155" y="0"/>
                    <a:pt x="89" y="38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54" name="Freeform 35"/>
            <p:cNvSpPr/>
            <p:nvPr/>
          </p:nvSpPr>
          <p:spPr bwMode="auto">
            <a:xfrm>
              <a:off x="2361778" y="1376161"/>
              <a:ext cx="1091048" cy="991293"/>
            </a:xfrm>
            <a:custGeom>
              <a:avLst/>
              <a:gdLst>
                <a:gd name="T0" fmla="*/ 160 w 288"/>
                <a:gd name="T1" fmla="*/ 256 h 262"/>
                <a:gd name="T2" fmla="*/ 35 w 288"/>
                <a:gd name="T3" fmla="*/ 193 h 262"/>
                <a:gd name="T4" fmla="*/ 82 w 288"/>
                <a:gd name="T5" fmla="*/ 21 h 262"/>
                <a:gd name="T6" fmla="*/ 128 w 288"/>
                <a:gd name="T7" fmla="*/ 6 h 262"/>
                <a:gd name="T8" fmla="*/ 254 w 288"/>
                <a:gd name="T9" fmla="*/ 69 h 262"/>
                <a:gd name="T10" fmla="*/ 206 w 288"/>
                <a:gd name="T11" fmla="*/ 240 h 262"/>
                <a:gd name="T12" fmla="*/ 160 w 288"/>
                <a:gd name="T13" fmla="*/ 256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8" h="262">
                  <a:moveTo>
                    <a:pt x="160" y="256"/>
                  </a:moveTo>
                  <a:cubicBezTo>
                    <a:pt x="109" y="262"/>
                    <a:pt x="60" y="238"/>
                    <a:pt x="35" y="193"/>
                  </a:cubicBezTo>
                  <a:cubicBezTo>
                    <a:pt x="0" y="133"/>
                    <a:pt x="22" y="56"/>
                    <a:pt x="82" y="21"/>
                  </a:cubicBezTo>
                  <a:cubicBezTo>
                    <a:pt x="96" y="13"/>
                    <a:pt x="112" y="8"/>
                    <a:pt x="128" y="6"/>
                  </a:cubicBezTo>
                  <a:cubicBezTo>
                    <a:pt x="179" y="0"/>
                    <a:pt x="228" y="24"/>
                    <a:pt x="254" y="69"/>
                  </a:cubicBezTo>
                  <a:cubicBezTo>
                    <a:pt x="288" y="129"/>
                    <a:pt x="267" y="206"/>
                    <a:pt x="206" y="240"/>
                  </a:cubicBezTo>
                  <a:cubicBezTo>
                    <a:pt x="192" y="249"/>
                    <a:pt x="176" y="254"/>
                    <a:pt x="160" y="256"/>
                  </a:cubicBezTo>
                  <a:close/>
                </a:path>
              </a:pathLst>
            </a:custGeom>
            <a:solidFill>
              <a:srgbClr val="F4EFD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55" name="Freeform 60"/>
            <p:cNvSpPr>
              <a:spLocks noEditPoints="1"/>
            </p:cNvSpPr>
            <p:nvPr/>
          </p:nvSpPr>
          <p:spPr bwMode="auto">
            <a:xfrm>
              <a:off x="2649526" y="1645020"/>
              <a:ext cx="510536" cy="390494"/>
            </a:xfrm>
            <a:custGeom>
              <a:avLst/>
              <a:gdLst>
                <a:gd name="T0" fmla="*/ 738376791 w 353"/>
                <a:gd name="T1" fmla="*/ 525019183 h 270"/>
                <a:gd name="T2" fmla="*/ 738376791 w 353"/>
                <a:gd name="T3" fmla="*/ 508285792 h 270"/>
                <a:gd name="T4" fmla="*/ 738376791 w 353"/>
                <a:gd name="T5" fmla="*/ 487368330 h 270"/>
                <a:gd name="T6" fmla="*/ 738376791 w 353"/>
                <a:gd name="T7" fmla="*/ 470634939 h 270"/>
                <a:gd name="T8" fmla="*/ 738376791 w 353"/>
                <a:gd name="T9" fmla="*/ 443442094 h 270"/>
                <a:gd name="T10" fmla="*/ 738376791 w 353"/>
                <a:gd name="T11" fmla="*/ 426708703 h 270"/>
                <a:gd name="T12" fmla="*/ 738376791 w 353"/>
                <a:gd name="T13" fmla="*/ 405791241 h 270"/>
                <a:gd name="T14" fmla="*/ 738376791 w 353"/>
                <a:gd name="T15" fmla="*/ 389057850 h 270"/>
                <a:gd name="T16" fmla="*/ 738376791 w 353"/>
                <a:gd name="T17" fmla="*/ 366049076 h 270"/>
                <a:gd name="T18" fmla="*/ 738376791 w 353"/>
                <a:gd name="T19" fmla="*/ 351406997 h 270"/>
                <a:gd name="T20" fmla="*/ 738376791 w 353"/>
                <a:gd name="T21" fmla="*/ 0 h 270"/>
                <a:gd name="T22" fmla="*/ 0 w 353"/>
                <a:gd name="T23" fmla="*/ 0 h 270"/>
                <a:gd name="T24" fmla="*/ 0 w 353"/>
                <a:gd name="T25" fmla="*/ 351406997 h 270"/>
                <a:gd name="T26" fmla="*/ 0 w 353"/>
                <a:gd name="T27" fmla="*/ 366049076 h 270"/>
                <a:gd name="T28" fmla="*/ 0 w 353"/>
                <a:gd name="T29" fmla="*/ 389057850 h 270"/>
                <a:gd name="T30" fmla="*/ 0 w 353"/>
                <a:gd name="T31" fmla="*/ 405791241 h 270"/>
                <a:gd name="T32" fmla="*/ 0 w 353"/>
                <a:gd name="T33" fmla="*/ 426708703 h 270"/>
                <a:gd name="T34" fmla="*/ 0 w 353"/>
                <a:gd name="T35" fmla="*/ 443442094 h 270"/>
                <a:gd name="T36" fmla="*/ 0 w 353"/>
                <a:gd name="T37" fmla="*/ 470634939 h 270"/>
                <a:gd name="T38" fmla="*/ 0 w 353"/>
                <a:gd name="T39" fmla="*/ 487368330 h 270"/>
                <a:gd name="T40" fmla="*/ 0 w 353"/>
                <a:gd name="T41" fmla="*/ 508285792 h 270"/>
                <a:gd name="T42" fmla="*/ 0 w 353"/>
                <a:gd name="T43" fmla="*/ 525019183 h 270"/>
                <a:gd name="T44" fmla="*/ 0 w 353"/>
                <a:gd name="T45" fmla="*/ 564761348 h 270"/>
                <a:gd name="T46" fmla="*/ 738376791 w 353"/>
                <a:gd name="T47" fmla="*/ 564761348 h 270"/>
                <a:gd name="T48" fmla="*/ 738376791 w 353"/>
                <a:gd name="T49" fmla="*/ 525019183 h 270"/>
                <a:gd name="T50" fmla="*/ 16733432 w 353"/>
                <a:gd name="T51" fmla="*/ 16733391 h 270"/>
                <a:gd name="T52" fmla="*/ 721643359 w 353"/>
                <a:gd name="T53" fmla="*/ 16733391 h 270"/>
                <a:gd name="T54" fmla="*/ 721643359 w 353"/>
                <a:gd name="T55" fmla="*/ 351406997 h 270"/>
                <a:gd name="T56" fmla="*/ 16733432 w 353"/>
                <a:gd name="T57" fmla="*/ 351406997 h 270"/>
                <a:gd name="T58" fmla="*/ 16733432 w 353"/>
                <a:gd name="T59" fmla="*/ 16733391 h 270"/>
                <a:gd name="T60" fmla="*/ 16733432 w 353"/>
                <a:gd name="T61" fmla="*/ 405791241 h 270"/>
                <a:gd name="T62" fmla="*/ 721643359 w 353"/>
                <a:gd name="T63" fmla="*/ 405791241 h 270"/>
                <a:gd name="T64" fmla="*/ 721643359 w 353"/>
                <a:gd name="T65" fmla="*/ 426708703 h 270"/>
                <a:gd name="T66" fmla="*/ 16733432 w 353"/>
                <a:gd name="T67" fmla="*/ 426708703 h 270"/>
                <a:gd name="T68" fmla="*/ 16733432 w 353"/>
                <a:gd name="T69" fmla="*/ 405791241 h 270"/>
                <a:gd name="T70" fmla="*/ 16733432 w 353"/>
                <a:gd name="T71" fmla="*/ 487368330 h 270"/>
                <a:gd name="T72" fmla="*/ 721643359 w 353"/>
                <a:gd name="T73" fmla="*/ 487368330 h 270"/>
                <a:gd name="T74" fmla="*/ 721643359 w 353"/>
                <a:gd name="T75" fmla="*/ 508285792 h 270"/>
                <a:gd name="T76" fmla="*/ 16733432 w 353"/>
                <a:gd name="T77" fmla="*/ 508285792 h 270"/>
                <a:gd name="T78" fmla="*/ 16733432 w 353"/>
                <a:gd name="T79" fmla="*/ 487368330 h 2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0" t="0" r="r" b="b"/>
              <a:pathLst>
                <a:path w="353" h="270">
                  <a:moveTo>
                    <a:pt x="353" y="251"/>
                  </a:moveTo>
                  <a:lnTo>
                    <a:pt x="353" y="243"/>
                  </a:lnTo>
                  <a:lnTo>
                    <a:pt x="353" y="233"/>
                  </a:lnTo>
                  <a:lnTo>
                    <a:pt x="353" y="225"/>
                  </a:lnTo>
                  <a:lnTo>
                    <a:pt x="353" y="212"/>
                  </a:lnTo>
                  <a:lnTo>
                    <a:pt x="353" y="204"/>
                  </a:lnTo>
                  <a:lnTo>
                    <a:pt x="353" y="194"/>
                  </a:lnTo>
                  <a:lnTo>
                    <a:pt x="353" y="186"/>
                  </a:lnTo>
                  <a:lnTo>
                    <a:pt x="353" y="175"/>
                  </a:lnTo>
                  <a:lnTo>
                    <a:pt x="353" y="168"/>
                  </a:lnTo>
                  <a:lnTo>
                    <a:pt x="353" y="0"/>
                  </a:lnTo>
                  <a:lnTo>
                    <a:pt x="0" y="0"/>
                  </a:lnTo>
                  <a:lnTo>
                    <a:pt x="0" y="168"/>
                  </a:lnTo>
                  <a:lnTo>
                    <a:pt x="0" y="175"/>
                  </a:lnTo>
                  <a:lnTo>
                    <a:pt x="0" y="186"/>
                  </a:lnTo>
                  <a:lnTo>
                    <a:pt x="0" y="194"/>
                  </a:lnTo>
                  <a:lnTo>
                    <a:pt x="0" y="204"/>
                  </a:lnTo>
                  <a:lnTo>
                    <a:pt x="0" y="212"/>
                  </a:lnTo>
                  <a:lnTo>
                    <a:pt x="0" y="225"/>
                  </a:lnTo>
                  <a:lnTo>
                    <a:pt x="0" y="233"/>
                  </a:lnTo>
                  <a:lnTo>
                    <a:pt x="0" y="243"/>
                  </a:lnTo>
                  <a:lnTo>
                    <a:pt x="0" y="251"/>
                  </a:lnTo>
                  <a:lnTo>
                    <a:pt x="0" y="270"/>
                  </a:lnTo>
                  <a:lnTo>
                    <a:pt x="353" y="270"/>
                  </a:lnTo>
                  <a:lnTo>
                    <a:pt x="353" y="251"/>
                  </a:lnTo>
                  <a:close/>
                  <a:moveTo>
                    <a:pt x="8" y="8"/>
                  </a:moveTo>
                  <a:lnTo>
                    <a:pt x="345" y="8"/>
                  </a:lnTo>
                  <a:lnTo>
                    <a:pt x="345" y="168"/>
                  </a:lnTo>
                  <a:lnTo>
                    <a:pt x="8" y="168"/>
                  </a:lnTo>
                  <a:lnTo>
                    <a:pt x="8" y="8"/>
                  </a:lnTo>
                  <a:close/>
                  <a:moveTo>
                    <a:pt x="8" y="194"/>
                  </a:moveTo>
                  <a:lnTo>
                    <a:pt x="345" y="194"/>
                  </a:lnTo>
                  <a:lnTo>
                    <a:pt x="345" y="204"/>
                  </a:lnTo>
                  <a:lnTo>
                    <a:pt x="8" y="204"/>
                  </a:lnTo>
                  <a:lnTo>
                    <a:pt x="8" y="194"/>
                  </a:lnTo>
                  <a:close/>
                  <a:moveTo>
                    <a:pt x="8" y="233"/>
                  </a:moveTo>
                  <a:lnTo>
                    <a:pt x="345" y="233"/>
                  </a:lnTo>
                  <a:lnTo>
                    <a:pt x="345" y="243"/>
                  </a:lnTo>
                  <a:lnTo>
                    <a:pt x="8" y="243"/>
                  </a:lnTo>
                  <a:lnTo>
                    <a:pt x="8" y="233"/>
                  </a:ln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56" name="Freeform 61"/>
            <p:cNvSpPr>
              <a:spLocks noEditPoints="1"/>
            </p:cNvSpPr>
            <p:nvPr/>
          </p:nvSpPr>
          <p:spPr bwMode="auto">
            <a:xfrm>
              <a:off x="2684237" y="1675392"/>
              <a:ext cx="442560" cy="189462"/>
            </a:xfrm>
            <a:custGeom>
              <a:avLst/>
              <a:gdLst>
                <a:gd name="T0" fmla="*/ 1530932299 w 117"/>
                <a:gd name="T1" fmla="*/ 0 h 50"/>
                <a:gd name="T2" fmla="*/ 143079270 w 117"/>
                <a:gd name="T3" fmla="*/ 0 h 50"/>
                <a:gd name="T4" fmla="*/ 0 w 117"/>
                <a:gd name="T5" fmla="*/ 143581882 h 50"/>
                <a:gd name="T6" fmla="*/ 0 w 117"/>
                <a:gd name="T7" fmla="*/ 574335107 h 50"/>
                <a:gd name="T8" fmla="*/ 143079270 w 117"/>
                <a:gd name="T9" fmla="*/ 717916989 h 50"/>
                <a:gd name="T10" fmla="*/ 1530932299 w 117"/>
                <a:gd name="T11" fmla="*/ 717916989 h 50"/>
                <a:gd name="T12" fmla="*/ 1674011569 w 117"/>
                <a:gd name="T13" fmla="*/ 574335107 h 50"/>
                <a:gd name="T14" fmla="*/ 1674011569 w 117"/>
                <a:gd name="T15" fmla="*/ 143581882 h 50"/>
                <a:gd name="T16" fmla="*/ 1530932299 w 117"/>
                <a:gd name="T17" fmla="*/ 0 h 50"/>
                <a:gd name="T18" fmla="*/ 1273392640 w 117"/>
                <a:gd name="T19" fmla="*/ 646126048 h 50"/>
                <a:gd name="T20" fmla="*/ 400618929 w 117"/>
                <a:gd name="T21" fmla="*/ 646126048 h 50"/>
                <a:gd name="T22" fmla="*/ 114464172 w 117"/>
                <a:gd name="T23" fmla="*/ 358958494 h 50"/>
                <a:gd name="T24" fmla="*/ 400618929 w 117"/>
                <a:gd name="T25" fmla="*/ 86148371 h 50"/>
                <a:gd name="T26" fmla="*/ 1273392640 w 117"/>
                <a:gd name="T27" fmla="*/ 86148371 h 50"/>
                <a:gd name="T28" fmla="*/ 1559547397 w 117"/>
                <a:gd name="T29" fmla="*/ 358958494 h 50"/>
                <a:gd name="T30" fmla="*/ 1273392640 w 117"/>
                <a:gd name="T31" fmla="*/ 646126048 h 50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117" h="50">
                  <a:moveTo>
                    <a:pt x="107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6"/>
                    <a:pt x="5" y="10"/>
                    <a:pt x="0" y="1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5" y="40"/>
                    <a:pt x="10" y="45"/>
                    <a:pt x="10" y="50"/>
                  </a:cubicBezTo>
                  <a:cubicBezTo>
                    <a:pt x="107" y="50"/>
                    <a:pt x="107" y="50"/>
                    <a:pt x="107" y="50"/>
                  </a:cubicBezTo>
                  <a:cubicBezTo>
                    <a:pt x="107" y="45"/>
                    <a:pt x="112" y="40"/>
                    <a:pt x="117" y="40"/>
                  </a:cubicBezTo>
                  <a:cubicBezTo>
                    <a:pt x="117" y="10"/>
                    <a:pt x="117" y="10"/>
                    <a:pt x="117" y="10"/>
                  </a:cubicBezTo>
                  <a:cubicBezTo>
                    <a:pt x="112" y="10"/>
                    <a:pt x="107" y="6"/>
                    <a:pt x="107" y="0"/>
                  </a:cubicBezTo>
                  <a:close/>
                  <a:moveTo>
                    <a:pt x="89" y="45"/>
                  </a:moveTo>
                  <a:cubicBezTo>
                    <a:pt x="28" y="45"/>
                    <a:pt x="28" y="45"/>
                    <a:pt x="28" y="45"/>
                  </a:cubicBezTo>
                  <a:cubicBezTo>
                    <a:pt x="17" y="45"/>
                    <a:pt x="8" y="36"/>
                    <a:pt x="8" y="25"/>
                  </a:cubicBezTo>
                  <a:cubicBezTo>
                    <a:pt x="8" y="15"/>
                    <a:pt x="17" y="6"/>
                    <a:pt x="28" y="6"/>
                  </a:cubicBezTo>
                  <a:cubicBezTo>
                    <a:pt x="89" y="6"/>
                    <a:pt x="89" y="6"/>
                    <a:pt x="89" y="6"/>
                  </a:cubicBezTo>
                  <a:cubicBezTo>
                    <a:pt x="100" y="6"/>
                    <a:pt x="109" y="15"/>
                    <a:pt x="109" y="25"/>
                  </a:cubicBezTo>
                  <a:cubicBezTo>
                    <a:pt x="109" y="36"/>
                    <a:pt x="100" y="45"/>
                    <a:pt x="89" y="45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57" name="Freeform 62"/>
            <p:cNvSpPr>
              <a:spLocks noEditPoints="1"/>
            </p:cNvSpPr>
            <p:nvPr/>
          </p:nvSpPr>
          <p:spPr bwMode="auto">
            <a:xfrm>
              <a:off x="2853452" y="1705764"/>
              <a:ext cx="105579" cy="133057"/>
            </a:xfrm>
            <a:custGeom>
              <a:avLst/>
              <a:gdLst>
                <a:gd name="T0" fmla="*/ 199054122 w 28"/>
                <a:gd name="T1" fmla="*/ 0 h 35"/>
                <a:gd name="T2" fmla="*/ 0 w 28"/>
                <a:gd name="T3" fmla="*/ 245691651 h 35"/>
                <a:gd name="T4" fmla="*/ 199054122 w 28"/>
                <a:gd name="T5" fmla="*/ 505833293 h 35"/>
                <a:gd name="T6" fmla="*/ 398104473 w 28"/>
                <a:gd name="T7" fmla="*/ 245691651 h 35"/>
                <a:gd name="T8" fmla="*/ 199054122 w 28"/>
                <a:gd name="T9" fmla="*/ 0 h 35"/>
                <a:gd name="T10" fmla="*/ 199054122 w 28"/>
                <a:gd name="T11" fmla="*/ 462475719 h 35"/>
                <a:gd name="T12" fmla="*/ 42653916 w 28"/>
                <a:gd name="T13" fmla="*/ 245691651 h 35"/>
                <a:gd name="T14" fmla="*/ 199054122 w 28"/>
                <a:gd name="T15" fmla="*/ 43357574 h 35"/>
                <a:gd name="T16" fmla="*/ 355450557 w 28"/>
                <a:gd name="T17" fmla="*/ 245691651 h 35"/>
                <a:gd name="T18" fmla="*/ 199054122 w 28"/>
                <a:gd name="T19" fmla="*/ 462475719 h 3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0" t="0" r="r" b="b"/>
              <a:pathLst>
                <a:path w="28" h="35">
                  <a:moveTo>
                    <a:pt x="14" y="0"/>
                  </a:moveTo>
                  <a:cubicBezTo>
                    <a:pt x="6" y="0"/>
                    <a:pt x="0" y="8"/>
                    <a:pt x="0" y="17"/>
                  </a:cubicBezTo>
                  <a:cubicBezTo>
                    <a:pt x="0" y="27"/>
                    <a:pt x="6" y="35"/>
                    <a:pt x="14" y="35"/>
                  </a:cubicBezTo>
                  <a:cubicBezTo>
                    <a:pt x="21" y="35"/>
                    <a:pt x="28" y="27"/>
                    <a:pt x="28" y="17"/>
                  </a:cubicBezTo>
                  <a:cubicBezTo>
                    <a:pt x="28" y="8"/>
                    <a:pt x="21" y="0"/>
                    <a:pt x="14" y="0"/>
                  </a:cubicBezTo>
                  <a:close/>
                  <a:moveTo>
                    <a:pt x="14" y="32"/>
                  </a:moveTo>
                  <a:cubicBezTo>
                    <a:pt x="7" y="32"/>
                    <a:pt x="3" y="25"/>
                    <a:pt x="3" y="17"/>
                  </a:cubicBezTo>
                  <a:cubicBezTo>
                    <a:pt x="3" y="9"/>
                    <a:pt x="7" y="3"/>
                    <a:pt x="14" y="3"/>
                  </a:cubicBezTo>
                  <a:cubicBezTo>
                    <a:pt x="20" y="3"/>
                    <a:pt x="25" y="9"/>
                    <a:pt x="25" y="17"/>
                  </a:cubicBezTo>
                  <a:cubicBezTo>
                    <a:pt x="25" y="25"/>
                    <a:pt x="20" y="32"/>
                    <a:pt x="14" y="32"/>
                  </a:cubicBezTo>
                  <a:close/>
                </a:path>
              </a:pathLst>
            </a:custGeom>
            <a:solidFill>
              <a:srgbClr val="FFC5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58" name="组合 157"/>
          <p:cNvGrpSpPr/>
          <p:nvPr/>
        </p:nvGrpSpPr>
        <p:grpSpPr bwMode="auto">
          <a:xfrm>
            <a:off x="2081848" y="1917700"/>
            <a:ext cx="1335087" cy="1236663"/>
            <a:chOff x="1488168" y="2375389"/>
            <a:chExt cx="1334911" cy="1236565"/>
          </a:xfrm>
        </p:grpSpPr>
        <p:sp>
          <p:nvSpPr>
            <p:cNvPr id="159" name="Freeform 8"/>
            <p:cNvSpPr/>
            <p:nvPr/>
          </p:nvSpPr>
          <p:spPr bwMode="auto">
            <a:xfrm>
              <a:off x="2316734" y="2553175"/>
              <a:ext cx="506345" cy="1058779"/>
            </a:xfrm>
            <a:custGeom>
              <a:avLst/>
              <a:gdLst>
                <a:gd name="T0" fmla="*/ 68 w 134"/>
                <a:gd name="T1" fmla="*/ 273 h 280"/>
                <a:gd name="T2" fmla="*/ 134 w 134"/>
                <a:gd name="T3" fmla="*/ 34 h 280"/>
                <a:gd name="T4" fmla="*/ 91 w 134"/>
                <a:gd name="T5" fmla="*/ 0 h 280"/>
                <a:gd name="T6" fmla="*/ 13 w 134"/>
                <a:gd name="T7" fmla="*/ 280 h 280"/>
                <a:gd name="T8" fmla="*/ 68 w 134"/>
                <a:gd name="T9" fmla="*/ 273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280">
                  <a:moveTo>
                    <a:pt x="68" y="273"/>
                  </a:moveTo>
                  <a:cubicBezTo>
                    <a:pt x="57" y="184"/>
                    <a:pt x="83" y="99"/>
                    <a:pt x="134" y="34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31" y="77"/>
                    <a:pt x="0" y="176"/>
                    <a:pt x="13" y="280"/>
                  </a:cubicBezTo>
                  <a:cubicBezTo>
                    <a:pt x="68" y="273"/>
                    <a:pt x="68" y="273"/>
                    <a:pt x="68" y="273"/>
                  </a:cubicBez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60" name="Freeform 19"/>
            <p:cNvSpPr/>
            <p:nvPr/>
          </p:nvSpPr>
          <p:spPr bwMode="auto">
            <a:xfrm>
              <a:off x="1537374" y="2473806"/>
              <a:ext cx="1058723" cy="960362"/>
            </a:xfrm>
            <a:custGeom>
              <a:avLst/>
              <a:gdLst>
                <a:gd name="T0" fmla="*/ 155 w 280"/>
                <a:gd name="T1" fmla="*/ 252 h 254"/>
                <a:gd name="T2" fmla="*/ 106 w 280"/>
                <a:gd name="T3" fmla="*/ 248 h 254"/>
                <a:gd name="T4" fmla="*/ 18 w 280"/>
                <a:gd name="T5" fmla="*/ 93 h 254"/>
                <a:gd name="T6" fmla="*/ 124 w 280"/>
                <a:gd name="T7" fmla="*/ 2 h 254"/>
                <a:gd name="T8" fmla="*/ 173 w 280"/>
                <a:gd name="T9" fmla="*/ 5 h 254"/>
                <a:gd name="T10" fmla="*/ 261 w 280"/>
                <a:gd name="T11" fmla="*/ 160 h 254"/>
                <a:gd name="T12" fmla="*/ 155 w 280"/>
                <a:gd name="T13" fmla="*/ 252 h 254"/>
                <a:gd name="T14" fmla="*/ 155 w 280"/>
                <a:gd name="T15" fmla="*/ 25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0" h="254">
                  <a:moveTo>
                    <a:pt x="155" y="252"/>
                  </a:moveTo>
                  <a:cubicBezTo>
                    <a:pt x="139" y="254"/>
                    <a:pt x="122" y="253"/>
                    <a:pt x="106" y="248"/>
                  </a:cubicBezTo>
                  <a:cubicBezTo>
                    <a:pt x="39" y="230"/>
                    <a:pt x="0" y="160"/>
                    <a:pt x="18" y="93"/>
                  </a:cubicBezTo>
                  <a:cubicBezTo>
                    <a:pt x="32" y="44"/>
                    <a:pt x="74" y="8"/>
                    <a:pt x="124" y="2"/>
                  </a:cubicBezTo>
                  <a:cubicBezTo>
                    <a:pt x="141" y="0"/>
                    <a:pt x="157" y="1"/>
                    <a:pt x="173" y="5"/>
                  </a:cubicBezTo>
                  <a:cubicBezTo>
                    <a:pt x="240" y="24"/>
                    <a:pt x="280" y="93"/>
                    <a:pt x="261" y="160"/>
                  </a:cubicBezTo>
                  <a:cubicBezTo>
                    <a:pt x="248" y="209"/>
                    <a:pt x="206" y="245"/>
                    <a:pt x="155" y="252"/>
                  </a:cubicBezTo>
                  <a:cubicBezTo>
                    <a:pt x="155" y="252"/>
                    <a:pt x="155" y="252"/>
                    <a:pt x="155" y="252"/>
                  </a:cubicBez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61" name="Freeform 30"/>
            <p:cNvSpPr/>
            <p:nvPr/>
          </p:nvSpPr>
          <p:spPr bwMode="auto">
            <a:xfrm>
              <a:off x="1488168" y="2375389"/>
              <a:ext cx="1153960" cy="1154022"/>
            </a:xfrm>
            <a:custGeom>
              <a:avLst/>
              <a:gdLst>
                <a:gd name="T0" fmla="*/ 20 w 305"/>
                <a:gd name="T1" fmla="*/ 116 h 305"/>
                <a:gd name="T2" fmla="*/ 116 w 305"/>
                <a:gd name="T3" fmla="*/ 285 h 305"/>
                <a:gd name="T4" fmla="*/ 285 w 305"/>
                <a:gd name="T5" fmla="*/ 189 h 305"/>
                <a:gd name="T6" fmla="*/ 189 w 305"/>
                <a:gd name="T7" fmla="*/ 20 h 305"/>
                <a:gd name="T8" fmla="*/ 20 w 305"/>
                <a:gd name="T9" fmla="*/ 116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305">
                  <a:moveTo>
                    <a:pt x="20" y="116"/>
                  </a:moveTo>
                  <a:cubicBezTo>
                    <a:pt x="0" y="189"/>
                    <a:pt x="43" y="265"/>
                    <a:pt x="116" y="285"/>
                  </a:cubicBezTo>
                  <a:cubicBezTo>
                    <a:pt x="189" y="305"/>
                    <a:pt x="265" y="262"/>
                    <a:pt x="285" y="189"/>
                  </a:cubicBezTo>
                  <a:cubicBezTo>
                    <a:pt x="305" y="116"/>
                    <a:pt x="262" y="40"/>
                    <a:pt x="189" y="20"/>
                  </a:cubicBezTo>
                  <a:cubicBezTo>
                    <a:pt x="116" y="0"/>
                    <a:pt x="41" y="43"/>
                    <a:pt x="20" y="116"/>
                  </a:cubicBez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62" name="Freeform 31"/>
            <p:cNvSpPr/>
            <p:nvPr/>
          </p:nvSpPr>
          <p:spPr bwMode="auto">
            <a:xfrm>
              <a:off x="1537374" y="2473806"/>
              <a:ext cx="1020628" cy="960362"/>
            </a:xfrm>
            <a:custGeom>
              <a:avLst/>
              <a:gdLst>
                <a:gd name="T0" fmla="*/ 155 w 270"/>
                <a:gd name="T1" fmla="*/ 252 h 254"/>
                <a:gd name="T2" fmla="*/ 106 w 270"/>
                <a:gd name="T3" fmla="*/ 248 h 254"/>
                <a:gd name="T4" fmla="*/ 18 w 270"/>
                <a:gd name="T5" fmla="*/ 93 h 254"/>
                <a:gd name="T6" fmla="*/ 124 w 270"/>
                <a:gd name="T7" fmla="*/ 2 h 254"/>
                <a:gd name="T8" fmla="*/ 173 w 270"/>
                <a:gd name="T9" fmla="*/ 5 h 254"/>
                <a:gd name="T10" fmla="*/ 249 w 270"/>
                <a:gd name="T11" fmla="*/ 65 h 254"/>
                <a:gd name="T12" fmla="*/ 261 w 270"/>
                <a:gd name="T13" fmla="*/ 160 h 254"/>
                <a:gd name="T14" fmla="*/ 155 w 270"/>
                <a:gd name="T15" fmla="*/ 252 h 254"/>
                <a:gd name="T16" fmla="*/ 155 w 270"/>
                <a:gd name="T17" fmla="*/ 25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0" h="254">
                  <a:moveTo>
                    <a:pt x="155" y="252"/>
                  </a:moveTo>
                  <a:cubicBezTo>
                    <a:pt x="139" y="254"/>
                    <a:pt x="122" y="253"/>
                    <a:pt x="106" y="248"/>
                  </a:cubicBezTo>
                  <a:cubicBezTo>
                    <a:pt x="39" y="230"/>
                    <a:pt x="0" y="160"/>
                    <a:pt x="18" y="93"/>
                  </a:cubicBezTo>
                  <a:cubicBezTo>
                    <a:pt x="32" y="44"/>
                    <a:pt x="74" y="8"/>
                    <a:pt x="124" y="2"/>
                  </a:cubicBezTo>
                  <a:cubicBezTo>
                    <a:pt x="141" y="0"/>
                    <a:pt x="157" y="1"/>
                    <a:pt x="173" y="5"/>
                  </a:cubicBezTo>
                  <a:cubicBezTo>
                    <a:pt x="206" y="14"/>
                    <a:pt x="233" y="35"/>
                    <a:pt x="249" y="65"/>
                  </a:cubicBezTo>
                  <a:cubicBezTo>
                    <a:pt x="266" y="94"/>
                    <a:pt x="270" y="128"/>
                    <a:pt x="261" y="160"/>
                  </a:cubicBezTo>
                  <a:cubicBezTo>
                    <a:pt x="248" y="209"/>
                    <a:pt x="206" y="245"/>
                    <a:pt x="155" y="252"/>
                  </a:cubicBezTo>
                  <a:cubicBezTo>
                    <a:pt x="155" y="252"/>
                    <a:pt x="155" y="252"/>
                    <a:pt x="155" y="252"/>
                  </a:cubicBezTo>
                  <a:close/>
                </a:path>
              </a:pathLst>
            </a:custGeom>
            <a:solidFill>
              <a:srgbClr val="F4EFD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63" name="Freeform 63"/>
            <p:cNvSpPr>
              <a:spLocks noEditPoints="1"/>
            </p:cNvSpPr>
            <p:nvPr/>
          </p:nvSpPr>
          <p:spPr bwMode="auto">
            <a:xfrm>
              <a:off x="1813562" y="2726199"/>
              <a:ext cx="503172" cy="507960"/>
            </a:xfrm>
            <a:custGeom>
              <a:avLst/>
              <a:gdLst>
                <a:gd name="T0" fmla="*/ 0 w 348"/>
                <a:gd name="T1" fmla="*/ 0 h 351"/>
                <a:gd name="T2" fmla="*/ 0 w 348"/>
                <a:gd name="T3" fmla="*/ 351 h 351"/>
                <a:gd name="T4" fmla="*/ 340 w 348"/>
                <a:gd name="T5" fmla="*/ 351 h 351"/>
                <a:gd name="T6" fmla="*/ 340 w 348"/>
                <a:gd name="T7" fmla="*/ 290 h 351"/>
                <a:gd name="T8" fmla="*/ 348 w 348"/>
                <a:gd name="T9" fmla="*/ 290 h 351"/>
                <a:gd name="T10" fmla="*/ 348 w 348"/>
                <a:gd name="T11" fmla="*/ 241 h 351"/>
                <a:gd name="T12" fmla="*/ 340 w 348"/>
                <a:gd name="T13" fmla="*/ 241 h 351"/>
                <a:gd name="T14" fmla="*/ 340 w 348"/>
                <a:gd name="T15" fmla="*/ 107 h 351"/>
                <a:gd name="T16" fmla="*/ 348 w 348"/>
                <a:gd name="T17" fmla="*/ 107 h 351"/>
                <a:gd name="T18" fmla="*/ 348 w 348"/>
                <a:gd name="T19" fmla="*/ 58 h 351"/>
                <a:gd name="T20" fmla="*/ 340 w 348"/>
                <a:gd name="T21" fmla="*/ 58 h 351"/>
                <a:gd name="T22" fmla="*/ 340 w 348"/>
                <a:gd name="T23" fmla="*/ 0 h 351"/>
                <a:gd name="T24" fmla="*/ 0 w 348"/>
                <a:gd name="T25" fmla="*/ 0 h 351"/>
                <a:gd name="T26" fmla="*/ 298 w 348"/>
                <a:gd name="T27" fmla="*/ 290 h 351"/>
                <a:gd name="T28" fmla="*/ 298 w 348"/>
                <a:gd name="T29" fmla="*/ 306 h 351"/>
                <a:gd name="T30" fmla="*/ 44 w 348"/>
                <a:gd name="T31" fmla="*/ 306 h 351"/>
                <a:gd name="T32" fmla="*/ 44 w 348"/>
                <a:gd name="T33" fmla="*/ 42 h 351"/>
                <a:gd name="T34" fmla="*/ 298 w 348"/>
                <a:gd name="T35" fmla="*/ 42 h 351"/>
                <a:gd name="T36" fmla="*/ 298 w 348"/>
                <a:gd name="T37" fmla="*/ 58 h 351"/>
                <a:gd name="T38" fmla="*/ 290 w 348"/>
                <a:gd name="T39" fmla="*/ 58 h 351"/>
                <a:gd name="T40" fmla="*/ 290 w 348"/>
                <a:gd name="T41" fmla="*/ 107 h 351"/>
                <a:gd name="T42" fmla="*/ 298 w 348"/>
                <a:gd name="T43" fmla="*/ 107 h 351"/>
                <a:gd name="T44" fmla="*/ 298 w 348"/>
                <a:gd name="T45" fmla="*/ 241 h 351"/>
                <a:gd name="T46" fmla="*/ 290 w 348"/>
                <a:gd name="T47" fmla="*/ 241 h 351"/>
                <a:gd name="T48" fmla="*/ 290 w 348"/>
                <a:gd name="T49" fmla="*/ 290 h 351"/>
                <a:gd name="T50" fmla="*/ 298 w 348"/>
                <a:gd name="T51" fmla="*/ 290 h 351"/>
                <a:gd name="T52" fmla="*/ 306 w 348"/>
                <a:gd name="T53" fmla="*/ 107 h 351"/>
                <a:gd name="T54" fmla="*/ 332 w 348"/>
                <a:gd name="T55" fmla="*/ 107 h 351"/>
                <a:gd name="T56" fmla="*/ 332 w 348"/>
                <a:gd name="T57" fmla="*/ 241 h 351"/>
                <a:gd name="T58" fmla="*/ 306 w 348"/>
                <a:gd name="T59" fmla="*/ 241 h 351"/>
                <a:gd name="T60" fmla="*/ 306 w 348"/>
                <a:gd name="T61" fmla="*/ 107 h 351"/>
                <a:gd name="T62" fmla="*/ 306 w 348"/>
                <a:gd name="T63" fmla="*/ 58 h 351"/>
                <a:gd name="T64" fmla="*/ 306 w 348"/>
                <a:gd name="T65" fmla="*/ 34 h 351"/>
                <a:gd name="T66" fmla="*/ 36 w 348"/>
                <a:gd name="T67" fmla="*/ 34 h 351"/>
                <a:gd name="T68" fmla="*/ 36 w 348"/>
                <a:gd name="T69" fmla="*/ 314 h 351"/>
                <a:gd name="T70" fmla="*/ 306 w 348"/>
                <a:gd name="T71" fmla="*/ 314 h 351"/>
                <a:gd name="T72" fmla="*/ 306 w 348"/>
                <a:gd name="T73" fmla="*/ 290 h 351"/>
                <a:gd name="T74" fmla="*/ 332 w 348"/>
                <a:gd name="T75" fmla="*/ 290 h 351"/>
                <a:gd name="T76" fmla="*/ 332 w 348"/>
                <a:gd name="T77" fmla="*/ 343 h 351"/>
                <a:gd name="T78" fmla="*/ 8 w 348"/>
                <a:gd name="T79" fmla="*/ 343 h 351"/>
                <a:gd name="T80" fmla="*/ 8 w 348"/>
                <a:gd name="T81" fmla="*/ 8 h 351"/>
                <a:gd name="T82" fmla="*/ 332 w 348"/>
                <a:gd name="T83" fmla="*/ 8 h 351"/>
                <a:gd name="T84" fmla="*/ 332 w 348"/>
                <a:gd name="T85" fmla="*/ 58 h 351"/>
                <a:gd name="T86" fmla="*/ 306 w 348"/>
                <a:gd name="T87" fmla="*/ 5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348" h="351">
                  <a:moveTo>
                    <a:pt x="0" y="0"/>
                  </a:moveTo>
                  <a:lnTo>
                    <a:pt x="0" y="351"/>
                  </a:lnTo>
                  <a:lnTo>
                    <a:pt x="340" y="351"/>
                  </a:lnTo>
                  <a:lnTo>
                    <a:pt x="340" y="290"/>
                  </a:lnTo>
                  <a:lnTo>
                    <a:pt x="348" y="290"/>
                  </a:lnTo>
                  <a:lnTo>
                    <a:pt x="348" y="241"/>
                  </a:lnTo>
                  <a:lnTo>
                    <a:pt x="340" y="241"/>
                  </a:lnTo>
                  <a:lnTo>
                    <a:pt x="340" y="107"/>
                  </a:lnTo>
                  <a:lnTo>
                    <a:pt x="348" y="107"/>
                  </a:lnTo>
                  <a:lnTo>
                    <a:pt x="348" y="58"/>
                  </a:lnTo>
                  <a:lnTo>
                    <a:pt x="340" y="58"/>
                  </a:lnTo>
                  <a:lnTo>
                    <a:pt x="340" y="0"/>
                  </a:lnTo>
                  <a:lnTo>
                    <a:pt x="0" y="0"/>
                  </a:lnTo>
                  <a:close/>
                  <a:moveTo>
                    <a:pt x="298" y="290"/>
                  </a:moveTo>
                  <a:lnTo>
                    <a:pt x="298" y="306"/>
                  </a:lnTo>
                  <a:lnTo>
                    <a:pt x="44" y="306"/>
                  </a:lnTo>
                  <a:lnTo>
                    <a:pt x="44" y="42"/>
                  </a:lnTo>
                  <a:lnTo>
                    <a:pt x="298" y="42"/>
                  </a:lnTo>
                  <a:lnTo>
                    <a:pt x="298" y="58"/>
                  </a:lnTo>
                  <a:lnTo>
                    <a:pt x="290" y="58"/>
                  </a:lnTo>
                  <a:lnTo>
                    <a:pt x="290" y="107"/>
                  </a:lnTo>
                  <a:lnTo>
                    <a:pt x="298" y="107"/>
                  </a:lnTo>
                  <a:lnTo>
                    <a:pt x="298" y="241"/>
                  </a:lnTo>
                  <a:lnTo>
                    <a:pt x="290" y="241"/>
                  </a:lnTo>
                  <a:lnTo>
                    <a:pt x="290" y="290"/>
                  </a:lnTo>
                  <a:lnTo>
                    <a:pt x="298" y="290"/>
                  </a:lnTo>
                  <a:close/>
                  <a:moveTo>
                    <a:pt x="306" y="107"/>
                  </a:moveTo>
                  <a:lnTo>
                    <a:pt x="332" y="107"/>
                  </a:lnTo>
                  <a:lnTo>
                    <a:pt x="332" y="241"/>
                  </a:lnTo>
                  <a:lnTo>
                    <a:pt x="306" y="241"/>
                  </a:lnTo>
                  <a:lnTo>
                    <a:pt x="306" y="107"/>
                  </a:lnTo>
                  <a:close/>
                  <a:moveTo>
                    <a:pt x="306" y="58"/>
                  </a:moveTo>
                  <a:lnTo>
                    <a:pt x="306" y="34"/>
                  </a:lnTo>
                  <a:lnTo>
                    <a:pt x="36" y="34"/>
                  </a:lnTo>
                  <a:lnTo>
                    <a:pt x="36" y="314"/>
                  </a:lnTo>
                  <a:lnTo>
                    <a:pt x="306" y="314"/>
                  </a:lnTo>
                  <a:lnTo>
                    <a:pt x="306" y="290"/>
                  </a:lnTo>
                  <a:lnTo>
                    <a:pt x="332" y="290"/>
                  </a:lnTo>
                  <a:lnTo>
                    <a:pt x="332" y="343"/>
                  </a:lnTo>
                  <a:lnTo>
                    <a:pt x="8" y="343"/>
                  </a:lnTo>
                  <a:lnTo>
                    <a:pt x="8" y="8"/>
                  </a:lnTo>
                  <a:lnTo>
                    <a:pt x="332" y="8"/>
                  </a:lnTo>
                  <a:lnTo>
                    <a:pt x="332" y="58"/>
                  </a:lnTo>
                  <a:lnTo>
                    <a:pt x="306" y="58"/>
                  </a:ln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64" name="Freeform 64"/>
            <p:cNvSpPr>
              <a:spLocks noEditPoints="1"/>
            </p:cNvSpPr>
            <p:nvPr/>
          </p:nvSpPr>
          <p:spPr bwMode="auto">
            <a:xfrm>
              <a:off x="1907213" y="2946844"/>
              <a:ext cx="46031" cy="109529"/>
            </a:xfrm>
            <a:custGeom>
              <a:avLst/>
              <a:gdLst>
                <a:gd name="T0" fmla="*/ 6 w 12"/>
                <a:gd name="T1" fmla="*/ 0 h 29"/>
                <a:gd name="T2" fmla="*/ 0 w 12"/>
                <a:gd name="T3" fmla="*/ 6 h 29"/>
                <a:gd name="T4" fmla="*/ 2 w 12"/>
                <a:gd name="T5" fmla="*/ 10 h 29"/>
                <a:gd name="T6" fmla="*/ 2 w 12"/>
                <a:gd name="T7" fmla="*/ 29 h 29"/>
                <a:gd name="T8" fmla="*/ 11 w 12"/>
                <a:gd name="T9" fmla="*/ 29 h 29"/>
                <a:gd name="T10" fmla="*/ 11 w 12"/>
                <a:gd name="T11" fmla="*/ 10 h 29"/>
                <a:gd name="T12" fmla="*/ 12 w 12"/>
                <a:gd name="T13" fmla="*/ 6 h 29"/>
                <a:gd name="T14" fmla="*/ 6 w 12"/>
                <a:gd name="T15" fmla="*/ 0 h 29"/>
                <a:gd name="T16" fmla="*/ 5 w 12"/>
                <a:gd name="T17" fmla="*/ 26 h 29"/>
                <a:gd name="T18" fmla="*/ 5 w 12"/>
                <a:gd name="T19" fmla="*/ 12 h 29"/>
                <a:gd name="T20" fmla="*/ 6 w 12"/>
                <a:gd name="T21" fmla="*/ 12 h 29"/>
                <a:gd name="T22" fmla="*/ 8 w 12"/>
                <a:gd name="T23" fmla="*/ 12 h 29"/>
                <a:gd name="T24" fmla="*/ 8 w 12"/>
                <a:gd name="T25" fmla="*/ 26 h 29"/>
                <a:gd name="T26" fmla="*/ 5 w 12"/>
                <a:gd name="T27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9">
                  <a:moveTo>
                    <a:pt x="6" y="0"/>
                  </a:moveTo>
                  <a:cubicBezTo>
                    <a:pt x="3" y="0"/>
                    <a:pt x="0" y="3"/>
                    <a:pt x="0" y="6"/>
                  </a:cubicBezTo>
                  <a:cubicBezTo>
                    <a:pt x="0" y="7"/>
                    <a:pt x="1" y="9"/>
                    <a:pt x="2" y="10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2" y="9"/>
                    <a:pt x="12" y="7"/>
                    <a:pt x="12" y="6"/>
                  </a:cubicBezTo>
                  <a:cubicBezTo>
                    <a:pt x="12" y="3"/>
                    <a:pt x="10" y="0"/>
                    <a:pt x="6" y="0"/>
                  </a:cubicBezTo>
                  <a:close/>
                  <a:moveTo>
                    <a:pt x="5" y="26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8" y="12"/>
                    <a:pt x="8" y="12"/>
                  </a:cubicBezTo>
                  <a:cubicBezTo>
                    <a:pt x="8" y="26"/>
                    <a:pt x="8" y="26"/>
                    <a:pt x="8" y="26"/>
                  </a:cubicBezTo>
                  <a:lnTo>
                    <a:pt x="5" y="26"/>
                  </a:ln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65" name="Freeform 65"/>
            <p:cNvSpPr>
              <a:spLocks noEditPoints="1"/>
            </p:cNvSpPr>
            <p:nvPr/>
          </p:nvSpPr>
          <p:spPr bwMode="auto">
            <a:xfrm>
              <a:off x="1972291" y="2848427"/>
              <a:ext cx="199999" cy="241281"/>
            </a:xfrm>
            <a:custGeom>
              <a:avLst/>
              <a:gdLst>
                <a:gd name="T0" fmla="*/ 52 w 53"/>
                <a:gd name="T1" fmla="*/ 34 h 64"/>
                <a:gd name="T2" fmla="*/ 52 w 53"/>
                <a:gd name="T3" fmla="*/ 31 h 64"/>
                <a:gd name="T4" fmla="*/ 49 w 53"/>
                <a:gd name="T5" fmla="*/ 24 h 64"/>
                <a:gd name="T6" fmla="*/ 45 w 53"/>
                <a:gd name="T7" fmla="*/ 19 h 64"/>
                <a:gd name="T8" fmla="*/ 43 w 53"/>
                <a:gd name="T9" fmla="*/ 17 h 64"/>
                <a:gd name="T10" fmla="*/ 37 w 53"/>
                <a:gd name="T11" fmla="*/ 13 h 64"/>
                <a:gd name="T12" fmla="*/ 34 w 53"/>
                <a:gd name="T13" fmla="*/ 12 h 64"/>
                <a:gd name="T14" fmla="*/ 28 w 53"/>
                <a:gd name="T15" fmla="*/ 11 h 64"/>
                <a:gd name="T16" fmla="*/ 32 w 53"/>
                <a:gd name="T17" fmla="*/ 5 h 64"/>
                <a:gd name="T18" fmla="*/ 23 w 53"/>
                <a:gd name="T19" fmla="*/ 5 h 64"/>
                <a:gd name="T20" fmla="*/ 26 w 53"/>
                <a:gd name="T21" fmla="*/ 11 h 64"/>
                <a:gd name="T22" fmla="*/ 19 w 53"/>
                <a:gd name="T23" fmla="*/ 12 h 64"/>
                <a:gd name="T24" fmla="*/ 16 w 53"/>
                <a:gd name="T25" fmla="*/ 13 h 64"/>
                <a:gd name="T26" fmla="*/ 11 w 53"/>
                <a:gd name="T27" fmla="*/ 16 h 64"/>
                <a:gd name="T28" fmla="*/ 8 w 53"/>
                <a:gd name="T29" fmla="*/ 18 h 64"/>
                <a:gd name="T30" fmla="*/ 4 w 53"/>
                <a:gd name="T31" fmla="*/ 22 h 64"/>
                <a:gd name="T32" fmla="*/ 2 w 53"/>
                <a:gd name="T33" fmla="*/ 26 h 64"/>
                <a:gd name="T34" fmla="*/ 0 w 53"/>
                <a:gd name="T35" fmla="*/ 33 h 64"/>
                <a:gd name="T36" fmla="*/ 0 w 53"/>
                <a:gd name="T37" fmla="*/ 35 h 64"/>
                <a:gd name="T38" fmla="*/ 0 w 53"/>
                <a:gd name="T39" fmla="*/ 41 h 64"/>
                <a:gd name="T40" fmla="*/ 0 w 53"/>
                <a:gd name="T41" fmla="*/ 44 h 64"/>
                <a:gd name="T42" fmla="*/ 3 w 53"/>
                <a:gd name="T43" fmla="*/ 50 h 64"/>
                <a:gd name="T44" fmla="*/ 7 w 53"/>
                <a:gd name="T45" fmla="*/ 56 h 64"/>
                <a:gd name="T46" fmla="*/ 9 w 53"/>
                <a:gd name="T47" fmla="*/ 58 h 64"/>
                <a:gd name="T48" fmla="*/ 15 w 53"/>
                <a:gd name="T49" fmla="*/ 62 h 64"/>
                <a:gd name="T50" fmla="*/ 17 w 53"/>
                <a:gd name="T51" fmla="*/ 63 h 64"/>
                <a:gd name="T52" fmla="*/ 24 w 53"/>
                <a:gd name="T53" fmla="*/ 64 h 64"/>
                <a:gd name="T54" fmla="*/ 26 w 53"/>
                <a:gd name="T55" fmla="*/ 64 h 64"/>
                <a:gd name="T56" fmla="*/ 27 w 53"/>
                <a:gd name="T57" fmla="*/ 64 h 64"/>
                <a:gd name="T58" fmla="*/ 33 w 53"/>
                <a:gd name="T59" fmla="*/ 63 h 64"/>
                <a:gd name="T60" fmla="*/ 36 w 53"/>
                <a:gd name="T61" fmla="*/ 62 h 64"/>
                <a:gd name="T62" fmla="*/ 41 w 53"/>
                <a:gd name="T63" fmla="*/ 59 h 64"/>
                <a:gd name="T64" fmla="*/ 44 w 53"/>
                <a:gd name="T65" fmla="*/ 57 h 64"/>
                <a:gd name="T66" fmla="*/ 48 w 53"/>
                <a:gd name="T67" fmla="*/ 53 h 64"/>
                <a:gd name="T68" fmla="*/ 50 w 53"/>
                <a:gd name="T69" fmla="*/ 49 h 64"/>
                <a:gd name="T70" fmla="*/ 52 w 53"/>
                <a:gd name="T71" fmla="*/ 42 h 64"/>
                <a:gd name="T72" fmla="*/ 52 w 53"/>
                <a:gd name="T73" fmla="*/ 40 h 64"/>
                <a:gd name="T74" fmla="*/ 3 w 53"/>
                <a:gd name="T75" fmla="*/ 36 h 64"/>
                <a:gd name="T76" fmla="*/ 3 w 53"/>
                <a:gd name="T77" fmla="*/ 39 h 64"/>
                <a:gd name="T78" fmla="*/ 44 w 53"/>
                <a:gd name="T79" fmla="*/ 38 h 64"/>
                <a:gd name="T80" fmla="*/ 50 w 53"/>
                <a:gd name="T81" fmla="*/ 38 h 64"/>
                <a:gd name="T82" fmla="*/ 49 w 53"/>
                <a:gd name="T83" fmla="*/ 31 h 64"/>
                <a:gd name="T84" fmla="*/ 33 w 53"/>
                <a:gd name="T85" fmla="*/ 24 h 64"/>
                <a:gd name="T86" fmla="*/ 19 w 53"/>
                <a:gd name="T87" fmla="*/ 24 h 64"/>
                <a:gd name="T88" fmla="*/ 45 w 53"/>
                <a:gd name="T89" fmla="*/ 24 h 64"/>
                <a:gd name="T90" fmla="*/ 34 w 53"/>
                <a:gd name="T91" fmla="*/ 21 h 64"/>
                <a:gd name="T92" fmla="*/ 31 w 53"/>
                <a:gd name="T93" fmla="*/ 19 h 64"/>
                <a:gd name="T94" fmla="*/ 31 w 53"/>
                <a:gd name="T95" fmla="*/ 19 h 64"/>
                <a:gd name="T96" fmla="*/ 24 w 53"/>
                <a:gd name="T97" fmla="*/ 14 h 64"/>
                <a:gd name="T98" fmla="*/ 16 w 53"/>
                <a:gd name="T99" fmla="*/ 22 h 64"/>
                <a:gd name="T100" fmla="*/ 13 w 53"/>
                <a:gd name="T101" fmla="*/ 25 h 64"/>
                <a:gd name="T102" fmla="*/ 13 w 53"/>
                <a:gd name="T103" fmla="*/ 25 h 64"/>
                <a:gd name="T104" fmla="*/ 5 w 53"/>
                <a:gd name="T105" fmla="*/ 28 h 64"/>
                <a:gd name="T106" fmla="*/ 5 w 53"/>
                <a:gd name="T107" fmla="*/ 47 h 64"/>
                <a:gd name="T108" fmla="*/ 13 w 53"/>
                <a:gd name="T109" fmla="*/ 50 h 64"/>
                <a:gd name="T110" fmla="*/ 16 w 53"/>
                <a:gd name="T111" fmla="*/ 53 h 64"/>
                <a:gd name="T112" fmla="*/ 16 w 53"/>
                <a:gd name="T113" fmla="*/ 53 h 64"/>
                <a:gd name="T114" fmla="*/ 20 w 53"/>
                <a:gd name="T115" fmla="*/ 60 h 64"/>
                <a:gd name="T116" fmla="*/ 32 w 53"/>
                <a:gd name="T117" fmla="*/ 60 h 64"/>
                <a:gd name="T118" fmla="*/ 36 w 53"/>
                <a:gd name="T119" fmla="*/ 53 h 64"/>
                <a:gd name="T120" fmla="*/ 39 w 53"/>
                <a:gd name="T121" fmla="*/ 50 h 64"/>
                <a:gd name="T122" fmla="*/ 39 w 53"/>
                <a:gd name="T123" fmla="*/ 50 h 64"/>
                <a:gd name="T124" fmla="*/ 47 w 53"/>
                <a:gd name="T125" fmla="*/ 4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3" h="64">
                  <a:moveTo>
                    <a:pt x="52" y="35"/>
                  </a:moveTo>
                  <a:cubicBezTo>
                    <a:pt x="52" y="35"/>
                    <a:pt x="52" y="35"/>
                    <a:pt x="52" y="35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4"/>
                    <a:pt x="52" y="34"/>
                    <a:pt x="52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3"/>
                    <a:pt x="52" y="32"/>
                    <a:pt x="52" y="32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1" y="29"/>
                    <a:pt x="51" y="28"/>
                    <a:pt x="50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49" y="25"/>
                    <a:pt x="49" y="25"/>
                    <a:pt x="49" y="25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7" y="21"/>
                    <a:pt x="46" y="20"/>
                    <a:pt x="45" y="19"/>
                  </a:cubicBezTo>
                  <a:cubicBezTo>
                    <a:pt x="45" y="19"/>
                    <a:pt x="45" y="19"/>
                    <a:pt x="45" y="19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3" y="18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0" y="15"/>
                    <a:pt x="39" y="14"/>
                    <a:pt x="37" y="13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2"/>
                  </a:cubicBezTo>
                  <a:cubicBezTo>
                    <a:pt x="35" y="12"/>
                    <a:pt x="35" y="12"/>
                    <a:pt x="34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2" y="12"/>
                    <a:pt x="30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7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2" y="11"/>
                    <a:pt x="21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8" y="12"/>
                    <a:pt x="18" y="12"/>
                    <a:pt x="17" y="12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4" y="14"/>
                    <a:pt x="12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7"/>
                    <a:pt x="9" y="18"/>
                    <a:pt x="8" y="18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5" y="21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4"/>
                    <a:pt x="3" y="24"/>
                    <a:pt x="3" y="2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8"/>
                    <a:pt x="1" y="29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3"/>
                  </a:cubicBezTo>
                  <a:cubicBezTo>
                    <a:pt x="0" y="33"/>
                    <a:pt x="0" y="33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7"/>
                    <a:pt x="0" y="38"/>
                  </a:cubicBezTo>
                  <a:cubicBezTo>
                    <a:pt x="0" y="38"/>
                    <a:pt x="0" y="39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" y="46"/>
                    <a:pt x="1" y="47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3" y="51"/>
                    <a:pt x="3" y="51"/>
                    <a:pt x="3" y="51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4" y="53"/>
                    <a:pt x="4" y="53"/>
                    <a:pt x="4" y="53"/>
                  </a:cubicBezTo>
                  <a:cubicBezTo>
                    <a:pt x="5" y="54"/>
                    <a:pt x="6" y="55"/>
                    <a:pt x="7" y="56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8" y="57"/>
                    <a:pt x="8" y="57"/>
                    <a:pt x="8" y="57"/>
                  </a:cubicBezTo>
                  <a:cubicBezTo>
                    <a:pt x="9" y="57"/>
                    <a:pt x="9" y="58"/>
                    <a:pt x="9" y="58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9" y="58"/>
                    <a:pt x="10" y="58"/>
                    <a:pt x="10" y="58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1" y="59"/>
                    <a:pt x="11" y="59"/>
                    <a:pt x="11" y="59"/>
                  </a:cubicBezTo>
                  <a:cubicBezTo>
                    <a:pt x="12" y="60"/>
                    <a:pt x="14" y="61"/>
                    <a:pt x="15" y="62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2"/>
                    <a:pt x="16" y="62"/>
                    <a:pt x="17" y="62"/>
                  </a:cubicBezTo>
                  <a:cubicBezTo>
                    <a:pt x="17" y="62"/>
                    <a:pt x="17" y="62"/>
                    <a:pt x="17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1" y="63"/>
                    <a:pt x="22" y="64"/>
                    <a:pt x="24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64"/>
                    <a:pt x="26" y="64"/>
                    <a:pt x="26" y="64"/>
                  </a:cubicBezTo>
                  <a:cubicBezTo>
                    <a:pt x="26" y="64"/>
                    <a:pt x="26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28" y="64"/>
                    <a:pt x="28" y="64"/>
                    <a:pt x="28" y="64"/>
                  </a:cubicBezTo>
                  <a:cubicBezTo>
                    <a:pt x="30" y="64"/>
                    <a:pt x="32" y="63"/>
                    <a:pt x="33" y="63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3"/>
                    <a:pt x="34" y="63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5" y="62"/>
                    <a:pt x="35" y="62"/>
                    <a:pt x="36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9" y="61"/>
                    <a:pt x="40" y="60"/>
                    <a:pt x="41" y="59"/>
                  </a:cubicBezTo>
                  <a:cubicBezTo>
                    <a:pt x="41" y="59"/>
                    <a:pt x="41" y="59"/>
                    <a:pt x="41" y="59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3" y="58"/>
                    <a:pt x="43" y="57"/>
                    <a:pt x="44" y="57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6" y="55"/>
                    <a:pt x="47" y="54"/>
                    <a:pt x="48" y="53"/>
                  </a:cubicBezTo>
                  <a:cubicBezTo>
                    <a:pt x="48" y="53"/>
                    <a:pt x="48" y="53"/>
                    <a:pt x="48" y="53"/>
                  </a:cubicBezTo>
                  <a:cubicBezTo>
                    <a:pt x="49" y="51"/>
                    <a:pt x="49" y="51"/>
                    <a:pt x="49" y="51"/>
                  </a:cubicBezTo>
                  <a:cubicBezTo>
                    <a:pt x="49" y="51"/>
                    <a:pt x="49" y="51"/>
                    <a:pt x="49" y="50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1" y="47"/>
                    <a:pt x="51" y="46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52" y="43"/>
                    <a:pt x="52" y="42"/>
                    <a:pt x="52" y="42"/>
                  </a:cubicBezTo>
                  <a:cubicBezTo>
                    <a:pt x="52" y="42"/>
                    <a:pt x="52" y="42"/>
                    <a:pt x="52" y="41"/>
                  </a:cubicBezTo>
                  <a:cubicBezTo>
                    <a:pt x="52" y="41"/>
                    <a:pt x="52" y="41"/>
                    <a:pt x="52" y="41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3" y="39"/>
                    <a:pt x="53" y="38"/>
                    <a:pt x="53" y="38"/>
                  </a:cubicBezTo>
                  <a:cubicBezTo>
                    <a:pt x="53" y="37"/>
                    <a:pt x="53" y="36"/>
                    <a:pt x="52" y="35"/>
                  </a:cubicBezTo>
                  <a:close/>
                  <a:moveTo>
                    <a:pt x="3" y="38"/>
                  </a:moveTo>
                  <a:cubicBezTo>
                    <a:pt x="3" y="37"/>
                    <a:pt x="3" y="36"/>
                    <a:pt x="3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8" y="37"/>
                    <a:pt x="8" y="38"/>
                  </a:cubicBezTo>
                  <a:cubicBezTo>
                    <a:pt x="8" y="38"/>
                    <a:pt x="8" y="38"/>
                    <a:pt x="8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8"/>
                    <a:pt x="3" y="38"/>
                  </a:cubicBezTo>
                  <a:close/>
                  <a:moveTo>
                    <a:pt x="50" y="38"/>
                  </a:moveTo>
                  <a:cubicBezTo>
                    <a:pt x="50" y="38"/>
                    <a:pt x="50" y="39"/>
                    <a:pt x="49" y="39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7"/>
                    <a:pt x="44" y="37"/>
                    <a:pt x="44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50" y="36"/>
                    <a:pt x="50" y="37"/>
                    <a:pt x="50" y="38"/>
                  </a:cubicBezTo>
                  <a:close/>
                  <a:moveTo>
                    <a:pt x="43" y="32"/>
                  </a:moveTo>
                  <a:cubicBezTo>
                    <a:pt x="43" y="32"/>
                    <a:pt x="43" y="31"/>
                    <a:pt x="43" y="3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8" y="29"/>
                    <a:pt x="48" y="30"/>
                    <a:pt x="49" y="31"/>
                  </a:cubicBezTo>
                  <a:lnTo>
                    <a:pt x="43" y="32"/>
                  </a:lnTo>
                  <a:close/>
                  <a:moveTo>
                    <a:pt x="19" y="24"/>
                  </a:moveTo>
                  <a:cubicBezTo>
                    <a:pt x="21" y="23"/>
                    <a:pt x="24" y="22"/>
                    <a:pt x="26" y="22"/>
                  </a:cubicBezTo>
                  <a:cubicBezTo>
                    <a:pt x="29" y="22"/>
                    <a:pt x="31" y="23"/>
                    <a:pt x="33" y="24"/>
                  </a:cubicBezTo>
                  <a:cubicBezTo>
                    <a:pt x="38" y="27"/>
                    <a:pt x="41" y="32"/>
                    <a:pt x="41" y="38"/>
                  </a:cubicBezTo>
                  <a:cubicBezTo>
                    <a:pt x="41" y="46"/>
                    <a:pt x="34" y="53"/>
                    <a:pt x="26" y="53"/>
                  </a:cubicBezTo>
                  <a:cubicBezTo>
                    <a:pt x="18" y="53"/>
                    <a:pt x="11" y="46"/>
                    <a:pt x="11" y="38"/>
                  </a:cubicBezTo>
                  <a:cubicBezTo>
                    <a:pt x="11" y="32"/>
                    <a:pt x="14" y="27"/>
                    <a:pt x="19" y="24"/>
                  </a:cubicBezTo>
                  <a:close/>
                  <a:moveTo>
                    <a:pt x="41" y="27"/>
                  </a:moveTo>
                  <a:cubicBezTo>
                    <a:pt x="40" y="26"/>
                    <a:pt x="40" y="26"/>
                    <a:pt x="39" y="25"/>
                  </a:cubicBezTo>
                  <a:cubicBezTo>
                    <a:pt x="43" y="21"/>
                    <a:pt x="43" y="21"/>
                    <a:pt x="43" y="21"/>
                  </a:cubicBezTo>
                  <a:cubicBezTo>
                    <a:pt x="44" y="22"/>
                    <a:pt x="44" y="23"/>
                    <a:pt x="45" y="24"/>
                  </a:cubicBezTo>
                  <a:lnTo>
                    <a:pt x="41" y="27"/>
                  </a:lnTo>
                  <a:close/>
                  <a:moveTo>
                    <a:pt x="36" y="22"/>
                  </a:moveTo>
                  <a:cubicBezTo>
                    <a:pt x="36" y="22"/>
                    <a:pt x="35" y="22"/>
                    <a:pt x="35" y="21"/>
                  </a:cubicBezTo>
                  <a:cubicBezTo>
                    <a:pt x="34" y="21"/>
                    <a:pt x="34" y="21"/>
                    <a:pt x="34" y="21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7" y="17"/>
                    <a:pt x="38" y="17"/>
                    <a:pt x="39" y="18"/>
                  </a:cubicBezTo>
                  <a:lnTo>
                    <a:pt x="36" y="22"/>
                  </a:lnTo>
                  <a:close/>
                  <a:moveTo>
                    <a:pt x="31" y="19"/>
                  </a:moveTo>
                  <a:cubicBezTo>
                    <a:pt x="28" y="16"/>
                    <a:pt x="28" y="16"/>
                    <a:pt x="28" y="16"/>
                  </a:cubicBezTo>
                  <a:cubicBezTo>
                    <a:pt x="28" y="14"/>
                    <a:pt x="28" y="14"/>
                    <a:pt x="28" y="14"/>
                  </a:cubicBezTo>
                  <a:cubicBezTo>
                    <a:pt x="30" y="14"/>
                    <a:pt x="31" y="14"/>
                    <a:pt x="32" y="15"/>
                  </a:cubicBezTo>
                  <a:lnTo>
                    <a:pt x="31" y="19"/>
                  </a:lnTo>
                  <a:close/>
                  <a:moveTo>
                    <a:pt x="24" y="16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1" y="14"/>
                    <a:pt x="23" y="14"/>
                    <a:pt x="24" y="14"/>
                  </a:cubicBezTo>
                  <a:lnTo>
                    <a:pt x="24" y="16"/>
                  </a:lnTo>
                  <a:close/>
                  <a:moveTo>
                    <a:pt x="18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7" y="22"/>
                    <a:pt x="17" y="22"/>
                    <a:pt x="16" y="22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7"/>
                    <a:pt x="15" y="17"/>
                    <a:pt x="16" y="16"/>
                  </a:cubicBezTo>
                  <a:lnTo>
                    <a:pt x="18" y="21"/>
                  </a:lnTo>
                  <a:close/>
                  <a:moveTo>
                    <a:pt x="13" y="25"/>
                  </a:moveTo>
                  <a:cubicBezTo>
                    <a:pt x="12" y="26"/>
                    <a:pt x="12" y="26"/>
                    <a:pt x="12" y="27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3"/>
                    <a:pt x="8" y="22"/>
                    <a:pt x="9" y="21"/>
                  </a:cubicBezTo>
                  <a:lnTo>
                    <a:pt x="13" y="25"/>
                  </a:lnTo>
                  <a:close/>
                  <a:moveTo>
                    <a:pt x="9" y="30"/>
                  </a:moveTo>
                  <a:cubicBezTo>
                    <a:pt x="9" y="31"/>
                    <a:pt x="9" y="32"/>
                    <a:pt x="9" y="32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4" y="30"/>
                    <a:pt x="4" y="29"/>
                    <a:pt x="5" y="28"/>
                  </a:cubicBezTo>
                  <a:lnTo>
                    <a:pt x="9" y="30"/>
                  </a:lnTo>
                  <a:close/>
                  <a:moveTo>
                    <a:pt x="9" y="43"/>
                  </a:moveTo>
                  <a:cubicBezTo>
                    <a:pt x="9" y="43"/>
                    <a:pt x="9" y="44"/>
                    <a:pt x="9" y="45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4" y="46"/>
                    <a:pt x="4" y="45"/>
                    <a:pt x="3" y="44"/>
                  </a:cubicBezTo>
                  <a:lnTo>
                    <a:pt x="9" y="43"/>
                  </a:lnTo>
                  <a:close/>
                  <a:moveTo>
                    <a:pt x="12" y="48"/>
                  </a:moveTo>
                  <a:cubicBezTo>
                    <a:pt x="12" y="49"/>
                    <a:pt x="12" y="49"/>
                    <a:pt x="13" y="50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8" y="53"/>
                    <a:pt x="8" y="52"/>
                    <a:pt x="7" y="51"/>
                  </a:cubicBezTo>
                  <a:lnTo>
                    <a:pt x="12" y="48"/>
                  </a:lnTo>
                  <a:close/>
                  <a:moveTo>
                    <a:pt x="16" y="53"/>
                  </a:moveTo>
                  <a:cubicBezTo>
                    <a:pt x="17" y="53"/>
                    <a:pt x="17" y="53"/>
                    <a:pt x="18" y="54"/>
                  </a:cubicBezTo>
                  <a:cubicBezTo>
                    <a:pt x="16" y="59"/>
                    <a:pt x="16" y="59"/>
                    <a:pt x="16" y="59"/>
                  </a:cubicBezTo>
                  <a:cubicBezTo>
                    <a:pt x="15" y="58"/>
                    <a:pt x="14" y="58"/>
                    <a:pt x="13" y="57"/>
                  </a:cubicBezTo>
                  <a:lnTo>
                    <a:pt x="16" y="53"/>
                  </a:lnTo>
                  <a:close/>
                  <a:moveTo>
                    <a:pt x="22" y="55"/>
                  </a:moveTo>
                  <a:cubicBezTo>
                    <a:pt x="23" y="55"/>
                    <a:pt x="23" y="55"/>
                    <a:pt x="24" y="56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3" y="61"/>
                    <a:pt x="21" y="61"/>
                    <a:pt x="20" y="60"/>
                  </a:cubicBezTo>
                  <a:lnTo>
                    <a:pt x="22" y="55"/>
                  </a:lnTo>
                  <a:close/>
                  <a:moveTo>
                    <a:pt x="28" y="56"/>
                  </a:moveTo>
                  <a:cubicBezTo>
                    <a:pt x="29" y="55"/>
                    <a:pt x="30" y="55"/>
                    <a:pt x="30" y="55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61"/>
                    <a:pt x="30" y="61"/>
                    <a:pt x="28" y="61"/>
                  </a:cubicBezTo>
                  <a:lnTo>
                    <a:pt x="28" y="56"/>
                  </a:lnTo>
                  <a:close/>
                  <a:moveTo>
                    <a:pt x="34" y="54"/>
                  </a:moveTo>
                  <a:cubicBezTo>
                    <a:pt x="35" y="53"/>
                    <a:pt x="35" y="53"/>
                    <a:pt x="36" y="53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8" y="58"/>
                    <a:pt x="37" y="58"/>
                    <a:pt x="36" y="59"/>
                  </a:cubicBezTo>
                  <a:lnTo>
                    <a:pt x="34" y="54"/>
                  </a:lnTo>
                  <a:close/>
                  <a:moveTo>
                    <a:pt x="39" y="50"/>
                  </a:moveTo>
                  <a:cubicBezTo>
                    <a:pt x="40" y="49"/>
                    <a:pt x="40" y="49"/>
                    <a:pt x="41" y="48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44" y="52"/>
                    <a:pt x="44" y="53"/>
                    <a:pt x="43" y="54"/>
                  </a:cubicBezTo>
                  <a:lnTo>
                    <a:pt x="39" y="50"/>
                  </a:lnTo>
                  <a:close/>
                  <a:moveTo>
                    <a:pt x="43" y="45"/>
                  </a:moveTo>
                  <a:cubicBezTo>
                    <a:pt x="43" y="44"/>
                    <a:pt x="43" y="43"/>
                    <a:pt x="43" y="43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8" y="45"/>
                    <a:pt x="48" y="46"/>
                    <a:pt x="47" y="47"/>
                  </a:cubicBezTo>
                  <a:lnTo>
                    <a:pt x="43" y="45"/>
                  </a:lnTo>
                  <a:close/>
                </a:path>
              </a:pathLst>
            </a:custGeom>
            <a:solidFill>
              <a:srgbClr val="76AFA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66" name="组合 165"/>
          <p:cNvGrpSpPr/>
          <p:nvPr/>
        </p:nvGrpSpPr>
        <p:grpSpPr bwMode="auto">
          <a:xfrm>
            <a:off x="4207510" y="669925"/>
            <a:ext cx="1228725" cy="1339850"/>
            <a:chOff x="3614192" y="1127253"/>
            <a:chExt cx="1229333" cy="1339252"/>
          </a:xfrm>
        </p:grpSpPr>
        <p:sp>
          <p:nvSpPr>
            <p:cNvPr id="167" name="Freeform 6"/>
            <p:cNvSpPr/>
            <p:nvPr/>
          </p:nvSpPr>
          <p:spPr bwMode="auto">
            <a:xfrm>
              <a:off x="3614192" y="1958732"/>
              <a:ext cx="1059387" cy="507773"/>
            </a:xfrm>
            <a:custGeom>
              <a:avLst/>
              <a:gdLst>
                <a:gd name="T0" fmla="*/ 247 w 280"/>
                <a:gd name="T1" fmla="*/ 134 h 134"/>
                <a:gd name="T2" fmla="*/ 280 w 280"/>
                <a:gd name="T3" fmla="*/ 90 h 134"/>
                <a:gd name="T4" fmla="*/ 0 w 280"/>
                <a:gd name="T5" fmla="*/ 13 h 134"/>
                <a:gd name="T6" fmla="*/ 7 w 280"/>
                <a:gd name="T7" fmla="*/ 68 h 134"/>
                <a:gd name="T8" fmla="*/ 247 w 280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0" h="134">
                  <a:moveTo>
                    <a:pt x="247" y="134"/>
                  </a:moveTo>
                  <a:cubicBezTo>
                    <a:pt x="280" y="90"/>
                    <a:pt x="280" y="90"/>
                    <a:pt x="280" y="90"/>
                  </a:cubicBezTo>
                  <a:cubicBezTo>
                    <a:pt x="204" y="31"/>
                    <a:pt x="104" y="0"/>
                    <a:pt x="0" y="13"/>
                  </a:cubicBezTo>
                  <a:cubicBezTo>
                    <a:pt x="7" y="68"/>
                    <a:pt x="7" y="68"/>
                    <a:pt x="7" y="68"/>
                  </a:cubicBezTo>
                  <a:cubicBezTo>
                    <a:pt x="96" y="57"/>
                    <a:pt x="181" y="83"/>
                    <a:pt x="247" y="134"/>
                  </a:cubicBezTo>
                  <a:close/>
                </a:path>
              </a:pathLst>
            </a:custGeom>
            <a:solidFill>
              <a:srgbClr val="EB751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68" name="Freeform 24"/>
            <p:cNvSpPr/>
            <p:nvPr/>
          </p:nvSpPr>
          <p:spPr bwMode="auto">
            <a:xfrm>
              <a:off x="3688842" y="1127253"/>
              <a:ext cx="1154683" cy="1153598"/>
            </a:xfrm>
            <a:custGeom>
              <a:avLst/>
              <a:gdLst>
                <a:gd name="T0" fmla="*/ 116 w 305"/>
                <a:gd name="T1" fmla="*/ 285 h 305"/>
                <a:gd name="T2" fmla="*/ 285 w 305"/>
                <a:gd name="T3" fmla="*/ 189 h 305"/>
                <a:gd name="T4" fmla="*/ 189 w 305"/>
                <a:gd name="T5" fmla="*/ 20 h 305"/>
                <a:gd name="T6" fmla="*/ 20 w 305"/>
                <a:gd name="T7" fmla="*/ 116 h 305"/>
                <a:gd name="T8" fmla="*/ 116 w 305"/>
                <a:gd name="T9" fmla="*/ 285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305">
                  <a:moveTo>
                    <a:pt x="116" y="285"/>
                  </a:moveTo>
                  <a:cubicBezTo>
                    <a:pt x="189" y="305"/>
                    <a:pt x="265" y="262"/>
                    <a:pt x="285" y="189"/>
                  </a:cubicBezTo>
                  <a:cubicBezTo>
                    <a:pt x="305" y="116"/>
                    <a:pt x="262" y="40"/>
                    <a:pt x="189" y="20"/>
                  </a:cubicBezTo>
                  <a:cubicBezTo>
                    <a:pt x="116" y="0"/>
                    <a:pt x="40" y="43"/>
                    <a:pt x="20" y="116"/>
                  </a:cubicBezTo>
                  <a:cubicBezTo>
                    <a:pt x="0" y="189"/>
                    <a:pt x="43" y="264"/>
                    <a:pt x="116" y="285"/>
                  </a:cubicBezTo>
                  <a:close/>
                </a:path>
              </a:pathLst>
            </a:custGeom>
            <a:solidFill>
              <a:srgbClr val="EB751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69" name="Freeform 25"/>
            <p:cNvSpPr/>
            <p:nvPr/>
          </p:nvSpPr>
          <p:spPr bwMode="auto">
            <a:xfrm>
              <a:off x="3773021" y="1220874"/>
              <a:ext cx="987914" cy="961596"/>
            </a:xfrm>
            <a:custGeom>
              <a:avLst/>
              <a:gdLst>
                <a:gd name="T0" fmla="*/ 146 w 261"/>
                <a:gd name="T1" fmla="*/ 252 h 254"/>
                <a:gd name="T2" fmla="*/ 97 w 261"/>
                <a:gd name="T3" fmla="*/ 249 h 254"/>
                <a:gd name="T4" fmla="*/ 21 w 261"/>
                <a:gd name="T5" fmla="*/ 189 h 254"/>
                <a:gd name="T6" fmla="*/ 9 w 261"/>
                <a:gd name="T7" fmla="*/ 94 h 254"/>
                <a:gd name="T8" fmla="*/ 115 w 261"/>
                <a:gd name="T9" fmla="*/ 2 h 254"/>
                <a:gd name="T10" fmla="*/ 164 w 261"/>
                <a:gd name="T11" fmla="*/ 6 h 254"/>
                <a:gd name="T12" fmla="*/ 240 w 261"/>
                <a:gd name="T13" fmla="*/ 65 h 254"/>
                <a:gd name="T14" fmla="*/ 252 w 261"/>
                <a:gd name="T15" fmla="*/ 161 h 254"/>
                <a:gd name="T16" fmla="*/ 146 w 261"/>
                <a:gd name="T17" fmla="*/ 252 h 254"/>
                <a:gd name="T18" fmla="*/ 146 w 261"/>
                <a:gd name="T19" fmla="*/ 252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1" h="254">
                  <a:moveTo>
                    <a:pt x="146" y="252"/>
                  </a:moveTo>
                  <a:cubicBezTo>
                    <a:pt x="130" y="254"/>
                    <a:pt x="113" y="253"/>
                    <a:pt x="97" y="249"/>
                  </a:cubicBezTo>
                  <a:cubicBezTo>
                    <a:pt x="65" y="240"/>
                    <a:pt x="38" y="219"/>
                    <a:pt x="21" y="189"/>
                  </a:cubicBezTo>
                  <a:cubicBezTo>
                    <a:pt x="5" y="160"/>
                    <a:pt x="0" y="126"/>
                    <a:pt x="9" y="94"/>
                  </a:cubicBezTo>
                  <a:cubicBezTo>
                    <a:pt x="23" y="44"/>
                    <a:pt x="64" y="9"/>
                    <a:pt x="115" y="2"/>
                  </a:cubicBezTo>
                  <a:cubicBezTo>
                    <a:pt x="132" y="0"/>
                    <a:pt x="148" y="1"/>
                    <a:pt x="164" y="6"/>
                  </a:cubicBezTo>
                  <a:cubicBezTo>
                    <a:pt x="196" y="15"/>
                    <a:pt x="223" y="36"/>
                    <a:pt x="240" y="65"/>
                  </a:cubicBezTo>
                  <a:cubicBezTo>
                    <a:pt x="257" y="94"/>
                    <a:pt x="261" y="128"/>
                    <a:pt x="252" y="161"/>
                  </a:cubicBezTo>
                  <a:cubicBezTo>
                    <a:pt x="238" y="210"/>
                    <a:pt x="197" y="246"/>
                    <a:pt x="146" y="252"/>
                  </a:cubicBezTo>
                  <a:cubicBezTo>
                    <a:pt x="146" y="252"/>
                    <a:pt x="146" y="252"/>
                    <a:pt x="146" y="252"/>
                  </a:cubicBezTo>
                  <a:close/>
                </a:path>
              </a:pathLst>
            </a:custGeom>
            <a:solidFill>
              <a:srgbClr val="F4EFDF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70" name="Freeform 66"/>
            <p:cNvSpPr>
              <a:spLocks noEditPoints="1"/>
            </p:cNvSpPr>
            <p:nvPr/>
          </p:nvSpPr>
          <p:spPr bwMode="auto">
            <a:xfrm>
              <a:off x="4014440" y="1417636"/>
              <a:ext cx="508251" cy="510947"/>
            </a:xfrm>
            <a:custGeom>
              <a:avLst/>
              <a:gdLst>
                <a:gd name="T0" fmla="*/ 125 w 134"/>
                <a:gd name="T1" fmla="*/ 61 h 135"/>
                <a:gd name="T2" fmla="*/ 125 w 134"/>
                <a:gd name="T3" fmla="*/ 41 h 135"/>
                <a:gd name="T4" fmla="*/ 125 w 134"/>
                <a:gd name="T5" fmla="*/ 27 h 135"/>
                <a:gd name="T6" fmla="*/ 125 w 134"/>
                <a:gd name="T7" fmla="*/ 14 h 135"/>
                <a:gd name="T8" fmla="*/ 101 w 134"/>
                <a:gd name="T9" fmla="*/ 0 h 135"/>
                <a:gd name="T10" fmla="*/ 15 w 134"/>
                <a:gd name="T11" fmla="*/ 14 h 135"/>
                <a:gd name="T12" fmla="*/ 0 w 134"/>
                <a:gd name="T13" fmla="*/ 28 h 135"/>
                <a:gd name="T14" fmla="*/ 15 w 134"/>
                <a:gd name="T15" fmla="*/ 135 h 135"/>
                <a:gd name="T16" fmla="*/ 125 w 134"/>
                <a:gd name="T17" fmla="*/ 103 h 135"/>
                <a:gd name="T18" fmla="*/ 127 w 134"/>
                <a:gd name="T19" fmla="*/ 103 h 135"/>
                <a:gd name="T20" fmla="*/ 134 w 134"/>
                <a:gd name="T21" fmla="*/ 96 h 135"/>
                <a:gd name="T22" fmla="*/ 127 w 134"/>
                <a:gd name="T23" fmla="*/ 61 h 135"/>
                <a:gd name="T24" fmla="*/ 131 w 134"/>
                <a:gd name="T25" fmla="*/ 96 h 135"/>
                <a:gd name="T26" fmla="*/ 127 w 134"/>
                <a:gd name="T27" fmla="*/ 100 h 135"/>
                <a:gd name="T28" fmla="*/ 94 w 134"/>
                <a:gd name="T29" fmla="*/ 90 h 135"/>
                <a:gd name="T30" fmla="*/ 106 w 134"/>
                <a:gd name="T31" fmla="*/ 76 h 135"/>
                <a:gd name="T32" fmla="*/ 127 w 134"/>
                <a:gd name="T33" fmla="*/ 76 h 135"/>
                <a:gd name="T34" fmla="*/ 15 w 134"/>
                <a:gd name="T35" fmla="*/ 132 h 135"/>
                <a:gd name="T36" fmla="*/ 3 w 134"/>
                <a:gd name="T37" fmla="*/ 37 h 135"/>
                <a:gd name="T38" fmla="*/ 122 w 134"/>
                <a:gd name="T39" fmla="*/ 44 h 135"/>
                <a:gd name="T40" fmla="*/ 122 w 134"/>
                <a:gd name="T41" fmla="*/ 73 h 135"/>
                <a:gd name="T42" fmla="*/ 91 w 134"/>
                <a:gd name="T43" fmla="*/ 88 h 135"/>
                <a:gd name="T44" fmla="*/ 106 w 134"/>
                <a:gd name="T45" fmla="*/ 103 h 135"/>
                <a:gd name="T46" fmla="*/ 122 w 134"/>
                <a:gd name="T47" fmla="*/ 132 h 135"/>
                <a:gd name="T48" fmla="*/ 15 w 134"/>
                <a:gd name="T49" fmla="*/ 17 h 135"/>
                <a:gd name="T50" fmla="*/ 58 w 134"/>
                <a:gd name="T51" fmla="*/ 20 h 135"/>
                <a:gd name="T52" fmla="*/ 7 w 134"/>
                <a:gd name="T53" fmla="*/ 27 h 135"/>
                <a:gd name="T54" fmla="*/ 7 w 134"/>
                <a:gd name="T55" fmla="*/ 38 h 135"/>
                <a:gd name="T56" fmla="*/ 6 w 134"/>
                <a:gd name="T57" fmla="*/ 37 h 135"/>
                <a:gd name="T58" fmla="*/ 6 w 134"/>
                <a:gd name="T59" fmla="*/ 36 h 135"/>
                <a:gd name="T60" fmla="*/ 5 w 134"/>
                <a:gd name="T61" fmla="*/ 35 h 135"/>
                <a:gd name="T62" fmla="*/ 4 w 134"/>
                <a:gd name="T63" fmla="*/ 34 h 135"/>
                <a:gd name="T64" fmla="*/ 3 w 134"/>
                <a:gd name="T65" fmla="*/ 32 h 135"/>
                <a:gd name="T66" fmla="*/ 3 w 134"/>
                <a:gd name="T67" fmla="*/ 31 h 135"/>
                <a:gd name="T68" fmla="*/ 3 w 134"/>
                <a:gd name="T69" fmla="*/ 29 h 135"/>
                <a:gd name="T70" fmla="*/ 3 w 134"/>
                <a:gd name="T71" fmla="*/ 29 h 135"/>
                <a:gd name="T72" fmla="*/ 15 w 134"/>
                <a:gd name="T73" fmla="*/ 17 h 135"/>
                <a:gd name="T74" fmla="*/ 30 w 134"/>
                <a:gd name="T75" fmla="*/ 34 h 135"/>
                <a:gd name="T76" fmla="*/ 10 w 134"/>
                <a:gd name="T77" fmla="*/ 30 h 135"/>
                <a:gd name="T78" fmla="*/ 100 w 134"/>
                <a:gd name="T79" fmla="*/ 37 h 135"/>
                <a:gd name="T80" fmla="*/ 48 w 134"/>
                <a:gd name="T81" fmla="*/ 41 h 135"/>
                <a:gd name="T82" fmla="*/ 100 w 134"/>
                <a:gd name="T83" fmla="*/ 37 h 135"/>
                <a:gd name="T84" fmla="*/ 117 w 134"/>
                <a:gd name="T85" fmla="*/ 34 h 135"/>
                <a:gd name="T86" fmla="*/ 122 w 134"/>
                <a:gd name="T87" fmla="*/ 30 h 135"/>
                <a:gd name="T88" fmla="*/ 122 w 134"/>
                <a:gd name="T89" fmla="*/ 20 h 135"/>
                <a:gd name="T90" fmla="*/ 109 w 134"/>
                <a:gd name="T91" fmla="*/ 17 h 135"/>
                <a:gd name="T92" fmla="*/ 122 w 134"/>
                <a:gd name="T93" fmla="*/ 20 h 135"/>
                <a:gd name="T94" fmla="*/ 111 w 134"/>
                <a:gd name="T95" fmla="*/ 41 h 135"/>
                <a:gd name="T96" fmla="*/ 88 w 134"/>
                <a:gd name="T97" fmla="*/ 15 h 135"/>
                <a:gd name="T98" fmla="*/ 23 w 134"/>
                <a:gd name="T99" fmla="*/ 41 h 135"/>
                <a:gd name="T100" fmla="*/ 117 w 134"/>
                <a:gd name="T101" fmla="*/ 4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4" h="135">
                  <a:moveTo>
                    <a:pt x="127" y="61"/>
                  </a:moveTo>
                  <a:cubicBezTo>
                    <a:pt x="125" y="61"/>
                    <a:pt x="125" y="61"/>
                    <a:pt x="125" y="61"/>
                  </a:cubicBezTo>
                  <a:cubicBezTo>
                    <a:pt x="125" y="44"/>
                    <a:pt x="125" y="44"/>
                    <a:pt x="125" y="44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5" y="27"/>
                    <a:pt x="125" y="27"/>
                    <a:pt x="125" y="27"/>
                  </a:cubicBezTo>
                  <a:cubicBezTo>
                    <a:pt x="125" y="20"/>
                    <a:pt x="125" y="20"/>
                    <a:pt x="125" y="20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08" y="14"/>
                    <a:pt x="108" y="14"/>
                    <a:pt x="108" y="14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7" y="14"/>
                    <a:pt x="0" y="20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8"/>
                    <a:pt x="7" y="135"/>
                    <a:pt x="15" y="135"/>
                  </a:cubicBezTo>
                  <a:cubicBezTo>
                    <a:pt x="125" y="135"/>
                    <a:pt x="125" y="135"/>
                    <a:pt x="125" y="135"/>
                  </a:cubicBezTo>
                  <a:cubicBezTo>
                    <a:pt x="125" y="103"/>
                    <a:pt x="125" y="103"/>
                    <a:pt x="125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7" y="103"/>
                    <a:pt x="127" y="103"/>
                    <a:pt x="127" y="103"/>
                  </a:cubicBezTo>
                  <a:cubicBezTo>
                    <a:pt x="127" y="103"/>
                    <a:pt x="128" y="103"/>
                    <a:pt x="128" y="103"/>
                  </a:cubicBezTo>
                  <a:cubicBezTo>
                    <a:pt x="131" y="102"/>
                    <a:pt x="134" y="99"/>
                    <a:pt x="134" y="96"/>
                  </a:cubicBezTo>
                  <a:cubicBezTo>
                    <a:pt x="134" y="69"/>
                    <a:pt x="134" y="69"/>
                    <a:pt x="134" y="69"/>
                  </a:cubicBezTo>
                  <a:cubicBezTo>
                    <a:pt x="134" y="65"/>
                    <a:pt x="131" y="61"/>
                    <a:pt x="127" y="61"/>
                  </a:cubicBezTo>
                  <a:close/>
                  <a:moveTo>
                    <a:pt x="131" y="75"/>
                  </a:moveTo>
                  <a:cubicBezTo>
                    <a:pt x="131" y="96"/>
                    <a:pt x="131" y="96"/>
                    <a:pt x="131" y="96"/>
                  </a:cubicBezTo>
                  <a:cubicBezTo>
                    <a:pt x="131" y="98"/>
                    <a:pt x="130" y="100"/>
                    <a:pt x="127" y="100"/>
                  </a:cubicBezTo>
                  <a:cubicBezTo>
                    <a:pt x="127" y="100"/>
                    <a:pt x="127" y="100"/>
                    <a:pt x="127" y="100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00" y="100"/>
                    <a:pt x="95" y="95"/>
                    <a:pt x="94" y="90"/>
                  </a:cubicBezTo>
                  <a:cubicBezTo>
                    <a:pt x="94" y="89"/>
                    <a:pt x="94" y="88"/>
                    <a:pt x="94" y="88"/>
                  </a:cubicBezTo>
                  <a:cubicBezTo>
                    <a:pt x="94" y="81"/>
                    <a:pt x="100" y="76"/>
                    <a:pt x="106" y="76"/>
                  </a:cubicBezTo>
                  <a:cubicBezTo>
                    <a:pt x="122" y="76"/>
                    <a:pt x="122" y="76"/>
                    <a:pt x="122" y="76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8" y="76"/>
                    <a:pt x="130" y="75"/>
                    <a:pt x="131" y="75"/>
                  </a:cubicBezTo>
                  <a:close/>
                  <a:moveTo>
                    <a:pt x="15" y="132"/>
                  </a:moveTo>
                  <a:cubicBezTo>
                    <a:pt x="8" y="132"/>
                    <a:pt x="3" y="126"/>
                    <a:pt x="3" y="120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6" y="41"/>
                    <a:pt x="10" y="44"/>
                    <a:pt x="15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22" y="61"/>
                    <a:pt x="122" y="61"/>
                    <a:pt x="122" y="61"/>
                  </a:cubicBezTo>
                  <a:cubicBezTo>
                    <a:pt x="122" y="73"/>
                    <a:pt x="122" y="73"/>
                    <a:pt x="122" y="73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98" y="73"/>
                    <a:pt x="91" y="80"/>
                    <a:pt x="91" y="88"/>
                  </a:cubicBezTo>
                  <a:cubicBezTo>
                    <a:pt x="91" y="89"/>
                    <a:pt x="91" y="89"/>
                    <a:pt x="91" y="90"/>
                  </a:cubicBezTo>
                  <a:cubicBezTo>
                    <a:pt x="92" y="97"/>
                    <a:pt x="99" y="103"/>
                    <a:pt x="106" y="103"/>
                  </a:cubicBezTo>
                  <a:cubicBezTo>
                    <a:pt x="122" y="103"/>
                    <a:pt x="122" y="103"/>
                    <a:pt x="122" y="103"/>
                  </a:cubicBezTo>
                  <a:cubicBezTo>
                    <a:pt x="122" y="132"/>
                    <a:pt x="122" y="132"/>
                    <a:pt x="122" y="132"/>
                  </a:cubicBezTo>
                  <a:lnTo>
                    <a:pt x="15" y="132"/>
                  </a:lnTo>
                  <a:close/>
                  <a:moveTo>
                    <a:pt x="15" y="17"/>
                  </a:moveTo>
                  <a:cubicBezTo>
                    <a:pt x="66" y="17"/>
                    <a:pt x="66" y="17"/>
                    <a:pt x="66" y="17"/>
                  </a:cubicBezTo>
                  <a:cubicBezTo>
                    <a:pt x="58" y="20"/>
                    <a:pt x="58" y="20"/>
                    <a:pt x="58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7" y="37"/>
                    <a:pt x="6" y="37"/>
                  </a:cubicBezTo>
                  <a:cubicBezTo>
                    <a:pt x="6" y="37"/>
                    <a:pt x="6" y="37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5" y="36"/>
                    <a:pt x="5" y="36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5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4" y="33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0"/>
                    <a:pt x="3" y="30"/>
                  </a:cubicBezTo>
                  <a:cubicBezTo>
                    <a:pt x="3" y="30"/>
                    <a:pt x="3" y="30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3" y="22"/>
                    <a:pt x="8" y="17"/>
                    <a:pt x="15" y="17"/>
                  </a:cubicBezTo>
                  <a:close/>
                  <a:moveTo>
                    <a:pt x="38" y="30"/>
                  </a:moveTo>
                  <a:cubicBezTo>
                    <a:pt x="30" y="34"/>
                    <a:pt x="30" y="34"/>
                    <a:pt x="3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0"/>
                    <a:pt x="10" y="30"/>
                    <a:pt x="10" y="30"/>
                  </a:cubicBezTo>
                  <a:lnTo>
                    <a:pt x="38" y="30"/>
                  </a:lnTo>
                  <a:close/>
                  <a:moveTo>
                    <a:pt x="100" y="37"/>
                  </a:moveTo>
                  <a:cubicBezTo>
                    <a:pt x="101" y="38"/>
                    <a:pt x="101" y="39"/>
                    <a:pt x="102" y="41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75" y="28"/>
                    <a:pt x="75" y="28"/>
                    <a:pt x="75" y="28"/>
                  </a:cubicBezTo>
                  <a:cubicBezTo>
                    <a:pt x="84" y="23"/>
                    <a:pt x="96" y="27"/>
                    <a:pt x="100" y="37"/>
                  </a:cubicBezTo>
                  <a:close/>
                  <a:moveTo>
                    <a:pt x="122" y="34"/>
                  </a:moveTo>
                  <a:cubicBezTo>
                    <a:pt x="117" y="34"/>
                    <a:pt x="117" y="34"/>
                    <a:pt x="117" y="34"/>
                  </a:cubicBezTo>
                  <a:cubicBezTo>
                    <a:pt x="116" y="30"/>
                    <a:pt x="116" y="30"/>
                    <a:pt x="116" y="30"/>
                  </a:cubicBezTo>
                  <a:cubicBezTo>
                    <a:pt x="122" y="30"/>
                    <a:pt x="122" y="30"/>
                    <a:pt x="122" y="30"/>
                  </a:cubicBezTo>
                  <a:lnTo>
                    <a:pt x="122" y="34"/>
                  </a:lnTo>
                  <a:close/>
                  <a:moveTo>
                    <a:pt x="122" y="20"/>
                  </a:moveTo>
                  <a:cubicBezTo>
                    <a:pt x="111" y="20"/>
                    <a:pt x="111" y="20"/>
                    <a:pt x="111" y="20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22" y="17"/>
                    <a:pt x="122" y="17"/>
                    <a:pt x="122" y="17"/>
                  </a:cubicBezTo>
                  <a:lnTo>
                    <a:pt x="122" y="20"/>
                  </a:lnTo>
                  <a:close/>
                  <a:moveTo>
                    <a:pt x="117" y="41"/>
                  </a:moveTo>
                  <a:cubicBezTo>
                    <a:pt x="111" y="41"/>
                    <a:pt x="111" y="41"/>
                    <a:pt x="111" y="41"/>
                  </a:cubicBezTo>
                  <a:cubicBezTo>
                    <a:pt x="102" y="20"/>
                    <a:pt x="102" y="20"/>
                    <a:pt x="102" y="20"/>
                  </a:cubicBezTo>
                  <a:cubicBezTo>
                    <a:pt x="97" y="22"/>
                    <a:pt x="91" y="20"/>
                    <a:pt x="88" y="15"/>
                  </a:cubicBezTo>
                  <a:cubicBezTo>
                    <a:pt x="35" y="41"/>
                    <a:pt x="35" y="41"/>
                    <a:pt x="35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100" y="4"/>
                    <a:pt x="100" y="4"/>
                    <a:pt x="100" y="4"/>
                  </a:cubicBezTo>
                  <a:lnTo>
                    <a:pt x="117" y="41"/>
                  </a:lnTo>
                  <a:close/>
                </a:path>
              </a:pathLst>
            </a:custGeom>
            <a:solidFill>
              <a:srgbClr val="EB751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71" name="Oval 67"/>
            <p:cNvSpPr>
              <a:spLocks noChangeArrowheads="1"/>
            </p:cNvSpPr>
            <p:nvPr/>
          </p:nvSpPr>
          <p:spPr bwMode="auto">
            <a:xfrm>
              <a:off x="4394041" y="1723887"/>
              <a:ext cx="49236" cy="49191"/>
            </a:xfrm>
            <a:prstGeom prst="ellipse">
              <a:avLst/>
            </a:prstGeom>
            <a:solidFill>
              <a:srgbClr val="EB7513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72" name="组合 171"/>
          <p:cNvGrpSpPr/>
          <p:nvPr/>
        </p:nvGrpSpPr>
        <p:grpSpPr bwMode="auto">
          <a:xfrm>
            <a:off x="920750" y="733425"/>
            <a:ext cx="7419340" cy="4302125"/>
            <a:chOff x="2374669" y="1508422"/>
            <a:chExt cx="7419069" cy="4302470"/>
          </a:xfrm>
        </p:grpSpPr>
        <p:sp>
          <p:nvSpPr>
            <p:cNvPr id="174" name="文本框 173"/>
            <p:cNvSpPr txBox="1"/>
            <p:nvPr/>
          </p:nvSpPr>
          <p:spPr>
            <a:xfrm>
              <a:off x="6845541" y="1508422"/>
              <a:ext cx="1407109" cy="4572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文字图片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77" name="文本框 176"/>
            <p:cNvSpPr txBox="1"/>
            <p:nvPr/>
          </p:nvSpPr>
          <p:spPr>
            <a:xfrm>
              <a:off x="7971038" y="2595947"/>
              <a:ext cx="1422132" cy="461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地点定位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80" name="文本框 179"/>
            <p:cNvSpPr txBox="1"/>
            <p:nvPr/>
          </p:nvSpPr>
          <p:spPr>
            <a:xfrm>
              <a:off x="8080571" y="3775553"/>
              <a:ext cx="1713167" cy="4572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敏感词过滤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83" name="文本框 182"/>
            <p:cNvSpPr txBox="1"/>
            <p:nvPr/>
          </p:nvSpPr>
          <p:spPr>
            <a:xfrm>
              <a:off x="7286850" y="5010727"/>
              <a:ext cx="2480219" cy="4572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l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调用高德地图api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85" name="文本框 184"/>
            <p:cNvSpPr txBox="1"/>
            <p:nvPr/>
          </p:nvSpPr>
          <p:spPr>
            <a:xfrm>
              <a:off x="2374669" y="2665802"/>
              <a:ext cx="1407109" cy="4572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检查更新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87" name="文本框 186"/>
            <p:cNvSpPr txBox="1"/>
            <p:nvPr/>
          </p:nvSpPr>
          <p:spPr>
            <a:xfrm>
              <a:off x="3127435" y="5353655"/>
              <a:ext cx="1713167" cy="45723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分享到微信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89" name="文本框 188"/>
            <p:cNvSpPr txBox="1"/>
            <p:nvPr/>
          </p:nvSpPr>
          <p:spPr>
            <a:xfrm>
              <a:off x="2641360" y="1584628"/>
              <a:ext cx="1793174" cy="45723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隐私设置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  <p:sp>
          <p:nvSpPr>
            <p:cNvPr id="191" name="文本框 190"/>
            <p:cNvSpPr txBox="1"/>
            <p:nvPr/>
          </p:nvSpPr>
          <p:spPr>
            <a:xfrm>
              <a:off x="2421556" y="4075615"/>
              <a:ext cx="1422132" cy="461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 smtClean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短</a:t>
              </a:r>
              <a:r>
                <a:rPr lang="zh-CN" altLang="en-US" sz="2400" b="1" dirty="0">
                  <a:solidFill>
                    <a:schemeClr val="tx1"/>
                  </a:solidFill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信接口</a:t>
              </a:r>
              <a:endParaRPr lang="zh-CN" altLang="en-US" sz="2400" b="1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194" name="组合 122"/>
          <p:cNvGrpSpPr/>
          <p:nvPr/>
        </p:nvGrpSpPr>
        <p:grpSpPr bwMode="auto">
          <a:xfrm>
            <a:off x="3833062" y="2186940"/>
            <a:ext cx="1101090" cy="1356742"/>
            <a:chOff x="5104752" y="2908118"/>
            <a:chExt cx="1101643" cy="1356277"/>
          </a:xfrm>
        </p:grpSpPr>
        <p:sp>
          <p:nvSpPr>
            <p:cNvPr id="195" name="Freeform 8"/>
            <p:cNvSpPr/>
            <p:nvPr/>
          </p:nvSpPr>
          <p:spPr bwMode="auto">
            <a:xfrm>
              <a:off x="5388481" y="2908118"/>
              <a:ext cx="540133" cy="484082"/>
            </a:xfrm>
            <a:custGeom>
              <a:avLst/>
              <a:gdLst>
                <a:gd name="T0" fmla="*/ 30 w 86"/>
                <a:gd name="T1" fmla="*/ 0 h 77"/>
                <a:gd name="T2" fmla="*/ 34 w 86"/>
                <a:gd name="T3" fmla="*/ 28 h 77"/>
                <a:gd name="T4" fmla="*/ 8 w 86"/>
                <a:gd name="T5" fmla="*/ 28 h 77"/>
                <a:gd name="T6" fmla="*/ 7 w 86"/>
                <a:gd name="T7" fmla="*/ 28 h 77"/>
                <a:gd name="T8" fmla="*/ 0 w 86"/>
                <a:gd name="T9" fmla="*/ 35 h 77"/>
                <a:gd name="T10" fmla="*/ 0 w 86"/>
                <a:gd name="T11" fmla="*/ 35 h 77"/>
                <a:gd name="T12" fmla="*/ 4 w 86"/>
                <a:gd name="T13" fmla="*/ 41 h 77"/>
                <a:gd name="T14" fmla="*/ 1 w 86"/>
                <a:gd name="T15" fmla="*/ 47 h 77"/>
                <a:gd name="T16" fmla="*/ 1 w 86"/>
                <a:gd name="T17" fmla="*/ 47 h 77"/>
                <a:gd name="T18" fmla="*/ 6 w 86"/>
                <a:gd name="T19" fmla="*/ 54 h 77"/>
                <a:gd name="T20" fmla="*/ 4 w 86"/>
                <a:gd name="T21" fmla="*/ 58 h 77"/>
                <a:gd name="T22" fmla="*/ 4 w 86"/>
                <a:gd name="T23" fmla="*/ 58 h 77"/>
                <a:gd name="T24" fmla="*/ 11 w 86"/>
                <a:gd name="T25" fmla="*/ 65 h 77"/>
                <a:gd name="T26" fmla="*/ 11 w 86"/>
                <a:gd name="T27" fmla="*/ 65 h 77"/>
                <a:gd name="T28" fmla="*/ 9 w 86"/>
                <a:gd name="T29" fmla="*/ 70 h 77"/>
                <a:gd name="T30" fmla="*/ 9 w 86"/>
                <a:gd name="T31" fmla="*/ 70 h 77"/>
                <a:gd name="T32" fmla="*/ 16 w 86"/>
                <a:gd name="T33" fmla="*/ 77 h 77"/>
                <a:gd name="T34" fmla="*/ 29 w 86"/>
                <a:gd name="T35" fmla="*/ 77 h 77"/>
                <a:gd name="T36" fmla="*/ 46 w 86"/>
                <a:gd name="T37" fmla="*/ 77 h 77"/>
                <a:gd name="T38" fmla="*/ 46 w 86"/>
                <a:gd name="T39" fmla="*/ 77 h 77"/>
                <a:gd name="T40" fmla="*/ 52 w 86"/>
                <a:gd name="T41" fmla="*/ 71 h 77"/>
                <a:gd name="T42" fmla="*/ 67 w 86"/>
                <a:gd name="T43" fmla="*/ 69 h 77"/>
                <a:gd name="T44" fmla="*/ 67 w 86"/>
                <a:gd name="T45" fmla="*/ 77 h 77"/>
                <a:gd name="T46" fmla="*/ 86 w 86"/>
                <a:gd name="T47" fmla="*/ 77 h 77"/>
                <a:gd name="T48" fmla="*/ 86 w 86"/>
                <a:gd name="T49" fmla="*/ 25 h 77"/>
                <a:gd name="T50" fmla="*/ 67 w 86"/>
                <a:gd name="T51" fmla="*/ 25 h 77"/>
                <a:gd name="T52" fmla="*/ 67 w 86"/>
                <a:gd name="T53" fmla="*/ 31 h 77"/>
                <a:gd name="T54" fmla="*/ 62 w 86"/>
                <a:gd name="T55" fmla="*/ 31 h 77"/>
                <a:gd name="T56" fmla="*/ 30 w 86"/>
                <a:gd name="T57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" h="77">
                  <a:moveTo>
                    <a:pt x="30" y="0"/>
                  </a:moveTo>
                  <a:cubicBezTo>
                    <a:pt x="2" y="7"/>
                    <a:pt x="34" y="28"/>
                    <a:pt x="34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3" y="28"/>
                    <a:pt x="0" y="31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8"/>
                    <a:pt x="2" y="40"/>
                    <a:pt x="4" y="41"/>
                  </a:cubicBezTo>
                  <a:cubicBezTo>
                    <a:pt x="2" y="42"/>
                    <a:pt x="1" y="45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1" y="50"/>
                    <a:pt x="3" y="53"/>
                    <a:pt x="6" y="54"/>
                  </a:cubicBezTo>
                  <a:cubicBezTo>
                    <a:pt x="5" y="55"/>
                    <a:pt x="4" y="56"/>
                    <a:pt x="4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4" y="62"/>
                    <a:pt x="7" y="65"/>
                    <a:pt x="11" y="65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0" y="66"/>
                    <a:pt x="9" y="68"/>
                    <a:pt x="9" y="70"/>
                  </a:cubicBezTo>
                  <a:cubicBezTo>
                    <a:pt x="9" y="70"/>
                    <a:pt x="9" y="70"/>
                    <a:pt x="9" y="70"/>
                  </a:cubicBezTo>
                  <a:cubicBezTo>
                    <a:pt x="9" y="73"/>
                    <a:pt x="12" y="77"/>
                    <a:pt x="16" y="77"/>
                  </a:cubicBezTo>
                  <a:cubicBezTo>
                    <a:pt x="29" y="77"/>
                    <a:pt x="29" y="77"/>
                    <a:pt x="29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46" y="77"/>
                    <a:pt x="46" y="77"/>
                    <a:pt x="46" y="77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67" y="77"/>
                    <a:pt x="67" y="77"/>
                    <a:pt x="67" y="77"/>
                  </a:cubicBezTo>
                  <a:cubicBezTo>
                    <a:pt x="86" y="77"/>
                    <a:pt x="86" y="77"/>
                    <a:pt x="86" y="77"/>
                  </a:cubicBezTo>
                  <a:cubicBezTo>
                    <a:pt x="86" y="25"/>
                    <a:pt x="86" y="25"/>
                    <a:pt x="86" y="25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67" y="31"/>
                    <a:pt x="67" y="31"/>
                    <a:pt x="67" y="31"/>
                  </a:cubicBezTo>
                  <a:cubicBezTo>
                    <a:pt x="62" y="31"/>
                    <a:pt x="62" y="31"/>
                    <a:pt x="62" y="31"/>
                  </a:cubicBezTo>
                  <a:cubicBezTo>
                    <a:pt x="58" y="15"/>
                    <a:pt x="33" y="17"/>
                    <a:pt x="30" y="0"/>
                  </a:cubicBezTo>
                  <a:close/>
                </a:path>
              </a:pathLst>
            </a:custGeom>
            <a:solidFill>
              <a:srgbClr val="C8C2AC">
                <a:lumMod val="75000"/>
              </a:srgbClr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96" name="文本框 195"/>
            <p:cNvSpPr txBox="1"/>
            <p:nvPr/>
          </p:nvSpPr>
          <p:spPr>
            <a:xfrm>
              <a:off x="5104752" y="3441717"/>
              <a:ext cx="1101643" cy="822678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rgbClr val="C8C2AC">
                      <a:lumMod val="5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二维码</a:t>
              </a:r>
              <a:endParaRPr lang="zh-CN" altLang="en-US" sz="2400" b="1" dirty="0">
                <a:solidFill>
                  <a:srgbClr val="C8C2AC">
                    <a:lumMod val="50000"/>
                  </a:srgbClr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rgbClr val="C8C2AC">
                      <a:lumMod val="50000"/>
                    </a:srgbClr>
                  </a:solidFill>
                  <a:latin typeface="黑体" panose="02010609060101010101" charset="-122"/>
                  <a:ea typeface="黑体" panose="02010609060101010101" charset="-122"/>
                  <a:cs typeface="Arial" panose="020B0604020202020204" pitchFamily="34" charset="0"/>
                </a:rPr>
                <a:t>扫描</a:t>
              </a:r>
              <a:endParaRPr lang="zh-CN" altLang="en-US" sz="2400" b="1" dirty="0">
                <a:solidFill>
                  <a:srgbClr val="C8C2AC">
                    <a:lumMod val="50000"/>
                  </a:srgbClr>
                </a:solidFill>
                <a:latin typeface="黑体" panose="02010609060101010101" charset="-122"/>
                <a:ea typeface="黑体" panose="02010609060101010101" charset="-122"/>
                <a:cs typeface="Arial" panose="020B0604020202020204" pitchFamily="34" charset="0"/>
              </a:endParaRPr>
            </a:p>
          </p:txBody>
        </p:sp>
      </p:grpSp>
    </p:spTree>
  </p:cSld>
  <p:clrMapOvr>
    <a:masterClrMapping/>
  </p:clrMapOvr>
  <p:transition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3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800"/>
                            </p:stCondLst>
                            <p:childTnLst>
                              <p:par>
                                <p:cTn id="4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75975" y="210914"/>
            <a:ext cx="27101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Part6 </a:t>
            </a:r>
            <a:r>
              <a:rPr lang="zh-CN" altLang="en-US" sz="24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团队架构</a:t>
            </a:r>
            <a:endParaRPr lang="zh-CN" altLang="en-US" sz="24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7" name="图示 1"/>
          <p:cNvGraphicFramePr/>
          <p:nvPr/>
        </p:nvGraphicFramePr>
        <p:xfrm>
          <a:off x="586105" y="419100"/>
          <a:ext cx="7971790" cy="4305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p:transition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174343" y="849756"/>
            <a:ext cx="1289946" cy="1289946"/>
            <a:chOff x="2026208" y="849756"/>
            <a:chExt cx="1289946" cy="1289946"/>
          </a:xfrm>
        </p:grpSpPr>
        <p:grpSp>
          <p:nvGrpSpPr>
            <p:cNvPr id="4" name="组合 3"/>
            <p:cNvGrpSpPr/>
            <p:nvPr/>
          </p:nvGrpSpPr>
          <p:grpSpPr>
            <a:xfrm>
              <a:off x="202620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260839" y="1025813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</a:t>
              </a:r>
              <a:endPara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174343" y="849756"/>
            <a:ext cx="1289946" cy="1289946"/>
            <a:chOff x="3351228" y="849756"/>
            <a:chExt cx="1289946" cy="1289946"/>
          </a:xfrm>
        </p:grpSpPr>
        <p:grpSp>
          <p:nvGrpSpPr>
            <p:cNvPr id="7" name="组合 6"/>
            <p:cNvGrpSpPr/>
            <p:nvPr/>
          </p:nvGrpSpPr>
          <p:grpSpPr>
            <a:xfrm>
              <a:off x="335122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587342" y="94618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</a:t>
              </a:r>
              <a:endPara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174343" y="849756"/>
            <a:ext cx="1289946" cy="1289946"/>
            <a:chOff x="4648417" y="849756"/>
            <a:chExt cx="1289946" cy="1289946"/>
          </a:xfrm>
        </p:grpSpPr>
        <p:grpSp>
          <p:nvGrpSpPr>
            <p:cNvPr id="10" name="组合 9"/>
            <p:cNvGrpSpPr/>
            <p:nvPr/>
          </p:nvGrpSpPr>
          <p:grpSpPr>
            <a:xfrm>
              <a:off x="4648417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832551" y="959138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聆</a:t>
              </a:r>
              <a:endPara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2174343" y="849756"/>
            <a:ext cx="1289946" cy="1289946"/>
            <a:chOff x="5946350" y="849756"/>
            <a:chExt cx="1289946" cy="1289946"/>
          </a:xfrm>
        </p:grpSpPr>
        <p:grpSp>
          <p:nvGrpSpPr>
            <p:cNvPr id="13" name="组合 12"/>
            <p:cNvGrpSpPr/>
            <p:nvPr/>
          </p:nvGrpSpPr>
          <p:grpSpPr>
            <a:xfrm>
              <a:off x="5946350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4" name="同心圆 13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6157950" y="970150"/>
              <a:ext cx="63592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 smtClean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听</a:t>
              </a:r>
              <a:endPara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0" y="2427734"/>
            <a:ext cx="9144000" cy="1944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4130139" y="2744766"/>
            <a:ext cx="10972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趣组队</a:t>
            </a:r>
            <a:endParaRPr lang="zh-CN" altLang="en-US" sz="24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8" name="图片 9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4427" y="1477982"/>
            <a:ext cx="1148100" cy="455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TextBox 46"/>
          <p:cNvSpPr txBox="1"/>
          <p:nvPr/>
        </p:nvSpPr>
        <p:spPr>
          <a:xfrm>
            <a:off x="3063116" y="3372067"/>
            <a:ext cx="3017769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 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袂卓工作室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327053" y="4110384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58018" y="4605223"/>
            <a:ext cx="630120" cy="6300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436688" y="4920241"/>
            <a:ext cx="890364" cy="8902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58789" y="4730422"/>
            <a:ext cx="685681" cy="685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6440" y="5038934"/>
            <a:ext cx="588755" cy="5886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962506" y="4528456"/>
            <a:ext cx="252447" cy="2524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181253" y="4325716"/>
            <a:ext cx="528983" cy="5289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63984" y="3830482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19626" y="4323810"/>
            <a:ext cx="223042" cy="2230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943138" y="4704693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275196" y="4605225"/>
            <a:ext cx="520102" cy="5200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91078" y="4920242"/>
            <a:ext cx="316822" cy="3167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17144" y="4736991"/>
            <a:ext cx="158410" cy="1583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32099E-6 L 0.45 4.32099E-6 " pathEditMode="relative" rAng="0" ptsTypes="AA">
                                      <p:cBhvr>
                                        <p:cTn id="32" dur="1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50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32099E-6 L 0.29896 4.32099E-6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94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4.32099E-6 L 0.14584 4.32099E-6 " pathEditMode="relative" rAng="0" ptsTypes="AA">
                                      <p:cBhvr>
                                        <p:cTn id="36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292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02961E-6 L 0.45729 2.02961E-6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99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99"/>
                            </p:stCondLst>
                            <p:childTnLst>
                              <p:par>
                                <p:cTn id="61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7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9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1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2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4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7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8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0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25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969238" y="809116"/>
            <a:ext cx="1289946" cy="1289946"/>
            <a:chOff x="2026208" y="849756"/>
            <a:chExt cx="1289946" cy="1289946"/>
          </a:xfrm>
        </p:grpSpPr>
        <p:grpSp>
          <p:nvGrpSpPr>
            <p:cNvPr id="4" name="组合 3"/>
            <p:cNvGrpSpPr/>
            <p:nvPr/>
          </p:nvGrpSpPr>
          <p:grpSpPr>
            <a:xfrm>
              <a:off x="202620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" name="同心圆 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2189719" y="1005493"/>
              <a:ext cx="635927" cy="1070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趣</a:t>
              </a:r>
              <a:endPara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1969238" y="794511"/>
            <a:ext cx="1289946" cy="1289946"/>
            <a:chOff x="3351228" y="849756"/>
            <a:chExt cx="1289946" cy="1289946"/>
          </a:xfrm>
        </p:grpSpPr>
        <p:grpSp>
          <p:nvGrpSpPr>
            <p:cNvPr id="7" name="组合 6"/>
            <p:cNvGrpSpPr/>
            <p:nvPr/>
          </p:nvGrpSpPr>
          <p:grpSpPr>
            <a:xfrm>
              <a:off x="3351228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8" name="同心圆 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0" name="TextBox 19"/>
            <p:cNvSpPr txBox="1"/>
            <p:nvPr/>
          </p:nvSpPr>
          <p:spPr>
            <a:xfrm>
              <a:off x="3536542" y="976668"/>
              <a:ext cx="635927" cy="1070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</a:t>
              </a:r>
              <a:endPara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1969238" y="809116"/>
            <a:ext cx="1289946" cy="1289946"/>
            <a:chOff x="4648417" y="849756"/>
            <a:chExt cx="1289946" cy="1289946"/>
          </a:xfrm>
        </p:grpSpPr>
        <p:grpSp>
          <p:nvGrpSpPr>
            <p:cNvPr id="10" name="组合 9"/>
            <p:cNvGrpSpPr/>
            <p:nvPr/>
          </p:nvGrpSpPr>
          <p:grpSpPr>
            <a:xfrm>
              <a:off x="4648417" y="849756"/>
              <a:ext cx="1289946" cy="128994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" name="同心圆 1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dirty="0">
                  <a:solidFill>
                    <a:schemeClr val="accent6">
                      <a:lumMod val="90000"/>
                      <a:lumOff val="1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4842711" y="979458"/>
              <a:ext cx="635927" cy="1070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60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队</a:t>
              </a:r>
              <a:endParaRPr lang="zh-CN" altLang="en-US" sz="6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0" y="2427734"/>
            <a:ext cx="9144000" cy="194421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940784" y="2601256"/>
            <a:ext cx="3840480" cy="5791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2016</a:t>
            </a:r>
            <a:r>
              <a:rPr lang="zh-CN" altLang="en-US" sz="32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年软件设计大赛</a:t>
            </a:r>
            <a:endParaRPr lang="zh-CN" altLang="en-US" sz="3200" dirty="0">
              <a:solidFill>
                <a:schemeClr val="bg1"/>
              </a:solidFill>
              <a:effectLst>
                <a:outerShdw blurRad="50800" dist="38100" dir="10800000" algn="r" rotWithShape="0">
                  <a:prstClr val="black">
                    <a:alpha val="40000"/>
                  </a:prstClr>
                </a:outerShdw>
              </a:effectLst>
              <a:latin typeface="方正兰亭粗黑_GBK" panose="02000000000000000000" pitchFamily="2" charset="-122"/>
              <a:ea typeface="方正兰亭粗黑_GBK" panose="02000000000000000000" pitchFamily="2" charset="-122"/>
            </a:endParaRPr>
          </a:p>
        </p:txBody>
      </p:sp>
      <p:pic>
        <p:nvPicPr>
          <p:cNvPr id="37" name="M01-06-0023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026610" y="-730250"/>
            <a:ext cx="609600" cy="609600"/>
          </a:xfrm>
          <a:prstGeom prst="rect">
            <a:avLst/>
          </a:prstGeom>
        </p:spPr>
      </p:pic>
      <p:pic>
        <p:nvPicPr>
          <p:cNvPr id="38" name="图片 9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147" y="1477982"/>
            <a:ext cx="1148100" cy="4553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TextBox 45"/>
          <p:cNvSpPr txBox="1"/>
          <p:nvPr/>
        </p:nvSpPr>
        <p:spPr>
          <a:xfrm>
            <a:off x="2636301" y="3142569"/>
            <a:ext cx="3871399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团队名称：</a:t>
            </a:r>
            <a:r>
              <a:rPr lang="en-US" altLang="zh-CN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we five we fight</a:t>
            </a:r>
            <a:endParaRPr lang="en-US" altLang="zh-CN" b="1" dirty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10840" y="3524250"/>
            <a:ext cx="5188585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团队成员：林宇堂 何东强 何志伟 吴秋婉 伍梅圳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6327053" y="4110384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2" name="同心圆 3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758018" y="4605223"/>
            <a:ext cx="630120" cy="6300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5436688" y="4920241"/>
            <a:ext cx="890364" cy="890244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7758789" y="4730422"/>
            <a:ext cx="685681" cy="68558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66440" y="5038934"/>
            <a:ext cx="588755" cy="58867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3962506" y="4528456"/>
            <a:ext cx="252447" cy="25241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3181253" y="4325716"/>
            <a:ext cx="528983" cy="52891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463984" y="3830482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2" name="同心圆 6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4419626" y="4323810"/>
            <a:ext cx="223042" cy="22301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5" name="同心圆 6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943138" y="4704693"/>
            <a:ext cx="1179076" cy="1178917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8" name="同心圆 6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392112" y="760412"/>
              <a:ext cx="3825873" cy="3825873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kern="0">
                <a:solidFill>
                  <a:sysClr val="window" lastClr="FFFFFF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1275196" y="4605225"/>
            <a:ext cx="520102" cy="52003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1" name="同心圆 7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91078" y="4920242"/>
            <a:ext cx="316822" cy="31677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17144" y="4736991"/>
            <a:ext cx="158410" cy="15838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7" name="同心圆 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ysClr val="window" lastClr="FFFFFF"/>
                </a:gs>
                <a:gs pos="55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65000"/>
                  </a:sysClr>
                </a:gs>
              </a:gsLst>
              <a:lin ang="81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  <p:sp>
          <p:nvSpPr>
            <p:cNvPr id="78" name="椭圆 7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51000">
                  <a:sysClr val="window" lastClr="FFFFFF">
                    <a:lumMod val="95000"/>
                  </a:sysClr>
                </a:gs>
                <a:gs pos="100000">
                  <a:sysClr val="window" lastClr="FFFFFF">
                    <a:lumMod val="75000"/>
                  </a:sysClr>
                </a:gs>
              </a:gsLst>
              <a:lin ang="189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3765">
                <a:defRPr/>
              </a:pPr>
              <a:endParaRPr lang="zh-CN" altLang="en-US" sz="1200" kern="0">
                <a:solidFill>
                  <a:sysClr val="windowText" lastClr="000000"/>
                </a:solidFill>
                <a:latin typeface="Calibri" panose="020F0502020204030204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40347 0.000000 L 0.420347 -0.002222 " pathEditMode="relative" rAng="0" ptsTypes="">
                                      <p:cBhvr>
                                        <p:cTn id="26" dur="1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" y="-1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1250 -0.001975 L 0.212708 -0.001975 " pathEditMode="relative" rAng="0" ptsTypes="">
                                      <p:cBhvr>
                                        <p:cTn id="28" dur="1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7" y="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2.02961E-6 L 0.45729 2.02961E-6 " pathEditMode="relative" rAng="0" ptsTypes="AA">
                                      <p:cBhvr>
                                        <p:cTn id="30" dur="1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 tmFilter="0,0; .5, 1; 1, 1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528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3" presetClass="entr" presetSubtype="52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3" presetClass="entr" presetSubtype="52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3" presetClass="entr" presetSubtype="52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6" presetClass="emph" presetSubtype="0" repeatCount="3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26" presetClass="emph" presetSubtype="0" repeatCount="3000" fill="hold" nodeType="withEffect">
                                  <p:stCondLst>
                                    <p:cond delay="7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repeatCount="3000" fill="hold" nodeType="withEffect">
                                  <p:stCondLst>
                                    <p:cond delay="4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4" presetID="26" presetClass="emph" presetSubtype="0" repeatCount="3000" fill="hold" nodeType="withEffect">
                                  <p:stCondLst>
                                    <p:cond delay="81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 tmFilter="0, 0; .2, .5; .8, .5; 1, 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6" dur="250" autoRev="1" fill="hold"/>
                                        <p:tgtEl>
                                          <p:spTgt spid="7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</p:childTnLst>
        </p:cTn>
      </p:par>
    </p:tnLst>
    <p:bldLst>
      <p:bldP spid="45" grpId="0" animBg="1"/>
      <p:bldP spid="25" grpId="0"/>
      <p:bldP spid="46" grpId="0"/>
      <p:bldP spid="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椭圆 40"/>
          <p:cNvSpPr/>
          <p:nvPr/>
        </p:nvSpPr>
        <p:spPr>
          <a:xfrm>
            <a:off x="1088272" y="1553283"/>
            <a:ext cx="1720100" cy="1720100"/>
          </a:xfrm>
          <a:prstGeom prst="ellipse">
            <a:avLst/>
          </a:prstGeom>
          <a:gradFill flip="none" rotWithShape="1">
            <a:gsLst>
              <a:gs pos="0">
                <a:schemeClr val="bg1">
                  <a:lumMod val="95000"/>
                  <a:lumOff val="5000"/>
                </a:schemeClr>
              </a:gs>
              <a:gs pos="0">
                <a:schemeClr val="bg1">
                  <a:lumMod val="75000"/>
                </a:schemeClr>
              </a:gs>
              <a:gs pos="70000">
                <a:srgbClr val="FAFAFA"/>
              </a:gs>
            </a:gsLst>
            <a:lin ang="8100000" scaled="1"/>
            <a:tileRect/>
          </a:gradFill>
          <a:ln w="25400">
            <a:solidFill>
              <a:schemeClr val="bg1"/>
            </a:solidFill>
          </a:ln>
          <a:effectLst>
            <a:outerShdw blurRad="254000" dist="1905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43028" y="1853950"/>
            <a:ext cx="1210588" cy="1125603"/>
            <a:chOff x="1343028" y="1853950"/>
            <a:chExt cx="1210588" cy="1125603"/>
          </a:xfrm>
        </p:grpSpPr>
        <p:sp>
          <p:nvSpPr>
            <p:cNvPr id="35" name="TextBox 34"/>
            <p:cNvSpPr txBox="1"/>
            <p:nvPr/>
          </p:nvSpPr>
          <p:spPr>
            <a:xfrm>
              <a:off x="1343028" y="1853950"/>
              <a:ext cx="1210588" cy="906915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6000" b="1" baseline="12000" dirty="0" smtClean="0">
                  <a:solidFill>
                    <a:srgbClr val="0070C0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  <a:endParaRPr lang="zh-CN" altLang="en-US" sz="6000" b="1" baseline="12000" dirty="0">
                <a:solidFill>
                  <a:srgbClr val="0070C0"/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433596" y="2514426"/>
              <a:ext cx="1029448" cy="46512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800" baseline="12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Impact" panose="020B0806030902050204" pitchFamily="34" charset="0"/>
                  <a:ea typeface="微软雅黑" panose="020B0503020204020204" pitchFamily="34" charset="-122"/>
                </a:rPr>
                <a:t>CONTENT</a:t>
              </a:r>
              <a:endParaRPr lang="zh-CN" altLang="en-US" sz="2800" baseline="120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63500" dist="50800" dir="18900000">
                    <a:prstClr val="black">
                      <a:alpha val="30000"/>
                    </a:prstClr>
                  </a:innerShdw>
                </a:effectLst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529965" y="467995"/>
            <a:ext cx="2435860" cy="4510405"/>
            <a:chOff x="5559" y="737"/>
            <a:chExt cx="3836" cy="7103"/>
          </a:xfrm>
        </p:grpSpPr>
        <p:grpSp>
          <p:nvGrpSpPr>
            <p:cNvPr id="3" name="组合 2"/>
            <p:cNvGrpSpPr/>
            <p:nvPr/>
          </p:nvGrpSpPr>
          <p:grpSpPr>
            <a:xfrm>
              <a:off x="5680" y="800"/>
              <a:ext cx="1028" cy="942"/>
              <a:chOff x="3529981" y="507683"/>
              <a:chExt cx="653053" cy="598350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3529981" y="507683"/>
                <a:ext cx="598350" cy="5983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70000">
                    <a:srgbClr val="FAFAFA"/>
                  </a:gs>
                </a:gsLst>
                <a:lin ang="8100000" scaled="1"/>
                <a:tileRect/>
              </a:gradFill>
              <a:ln w="25400">
                <a:solidFill>
                  <a:schemeClr val="bg1"/>
                </a:solidFill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TextBox 4"/>
              <p:cNvSpPr txBox="1"/>
              <p:nvPr/>
            </p:nvSpPr>
            <p:spPr>
              <a:xfrm>
                <a:off x="3555938" y="537540"/>
                <a:ext cx="627096" cy="52322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3366CC"/>
                    </a:solidFill>
                    <a:effectLst>
                      <a:innerShdw blurRad="63500" dist="50800" dir="18900000">
                        <a:prstClr val="black">
                          <a:alpha val="3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en-US" altLang="zh-CN" sz="2800" b="1" dirty="0" smtClean="0">
                  <a:solidFill>
                    <a:srgbClr val="3366CC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5559" y="737"/>
              <a:ext cx="1184" cy="7103"/>
              <a:chOff x="3529979" y="468110"/>
              <a:chExt cx="1051547" cy="6310738"/>
            </a:xfrm>
          </p:grpSpPr>
          <p:sp>
            <p:nvSpPr>
              <p:cNvPr id="29" name="弧形 28"/>
              <p:cNvSpPr/>
              <p:nvPr/>
            </p:nvSpPr>
            <p:spPr>
              <a:xfrm>
                <a:off x="3529979" y="468110"/>
                <a:ext cx="1051546" cy="1051546"/>
              </a:xfrm>
              <a:prstGeom prst="arc">
                <a:avLst>
                  <a:gd name="adj1" fmla="val 16200000"/>
                  <a:gd name="adj2" fmla="val 5356559"/>
                </a:avLst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弧形 29"/>
              <p:cNvSpPr/>
              <p:nvPr/>
            </p:nvSpPr>
            <p:spPr>
              <a:xfrm flipH="1">
                <a:off x="3529980" y="1520022"/>
                <a:ext cx="1051546" cy="1051546"/>
              </a:xfrm>
              <a:prstGeom prst="arc">
                <a:avLst>
                  <a:gd name="adj1" fmla="val 16169364"/>
                  <a:gd name="adj2" fmla="val 5281886"/>
                </a:avLst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弧形 30"/>
              <p:cNvSpPr/>
              <p:nvPr/>
            </p:nvSpPr>
            <p:spPr>
              <a:xfrm>
                <a:off x="3529979" y="2571932"/>
                <a:ext cx="1051546" cy="1051546"/>
              </a:xfrm>
              <a:prstGeom prst="arc">
                <a:avLst>
                  <a:gd name="adj1" fmla="val 16072548"/>
                  <a:gd name="adj2" fmla="val 5356559"/>
                </a:avLst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弧形 31"/>
              <p:cNvSpPr/>
              <p:nvPr/>
            </p:nvSpPr>
            <p:spPr>
              <a:xfrm flipH="1">
                <a:off x="3529980" y="3623844"/>
                <a:ext cx="1051546" cy="1051546"/>
              </a:xfrm>
              <a:prstGeom prst="arc">
                <a:avLst>
                  <a:gd name="adj1" fmla="val 16152732"/>
                  <a:gd name="adj2" fmla="val 5201936"/>
                </a:avLst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弧形 44"/>
              <p:cNvSpPr/>
              <p:nvPr/>
            </p:nvSpPr>
            <p:spPr>
              <a:xfrm>
                <a:off x="3529979" y="4675390"/>
                <a:ext cx="1051546" cy="1051546"/>
              </a:xfrm>
              <a:prstGeom prst="arc">
                <a:avLst>
                  <a:gd name="adj1" fmla="val 16072548"/>
                  <a:gd name="adj2" fmla="val 5356559"/>
                </a:avLst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弧形 45"/>
              <p:cNvSpPr/>
              <p:nvPr/>
            </p:nvSpPr>
            <p:spPr>
              <a:xfrm flipH="1">
                <a:off x="3529980" y="5727302"/>
                <a:ext cx="1051546" cy="1051546"/>
              </a:xfrm>
              <a:prstGeom prst="arc">
                <a:avLst>
                  <a:gd name="adj1" fmla="val 16152732"/>
                  <a:gd name="adj2" fmla="val 5201936"/>
                </a:avLst>
              </a:prstGeom>
              <a:noFill/>
              <a:ln w="9525">
                <a:solidFill>
                  <a:srgbClr val="626262"/>
                </a:solidFill>
                <a:prstDash val="sysDash"/>
                <a:headEnd type="oval" w="med" len="med"/>
                <a:tailEnd type="oval" w="med" len="me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矩形 14"/>
            <p:cNvSpPr/>
            <p:nvPr/>
          </p:nvSpPr>
          <p:spPr>
            <a:xfrm>
              <a:off x="7187" y="963"/>
              <a:ext cx="2208" cy="7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06E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市场分析</a:t>
              </a:r>
              <a:endParaRPr lang="zh-CN" altLang="en-US" sz="2400" b="1" dirty="0">
                <a:solidFill>
                  <a:srgbClr val="006E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7110" y="2122"/>
              <a:ext cx="2208" cy="7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rgbClr val="006E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项目简介</a:t>
              </a:r>
              <a:endParaRPr lang="zh-CN" altLang="en-US" sz="2400" b="1" dirty="0">
                <a:solidFill>
                  <a:srgbClr val="006E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063" y="4570"/>
              <a:ext cx="2208" cy="7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6E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项目优势</a:t>
              </a:r>
              <a:endParaRPr lang="zh-CN" altLang="en-US" sz="2400" b="1" dirty="0">
                <a:solidFill>
                  <a:srgbClr val="006E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7063" y="5737"/>
              <a:ext cx="2208" cy="7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6E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技术开发</a:t>
              </a:r>
              <a:endParaRPr lang="zh-CN" altLang="en-US" sz="2400" b="1" dirty="0">
                <a:solidFill>
                  <a:srgbClr val="006E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47" name="组合 46"/>
            <p:cNvGrpSpPr/>
            <p:nvPr/>
          </p:nvGrpSpPr>
          <p:grpSpPr>
            <a:xfrm>
              <a:off x="5734" y="2042"/>
              <a:ext cx="1024" cy="942"/>
              <a:chOff x="3529981" y="507683"/>
              <a:chExt cx="650020" cy="598350"/>
            </a:xfrm>
          </p:grpSpPr>
          <p:sp>
            <p:nvSpPr>
              <p:cNvPr id="48" name="椭圆 47"/>
              <p:cNvSpPr/>
              <p:nvPr/>
            </p:nvSpPr>
            <p:spPr>
              <a:xfrm>
                <a:off x="3529981" y="507683"/>
                <a:ext cx="598350" cy="5983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70000">
                    <a:srgbClr val="FAFAFA"/>
                  </a:gs>
                </a:gsLst>
                <a:lin ang="8100000" scaled="1"/>
                <a:tileRect/>
              </a:gradFill>
              <a:ln w="25400">
                <a:solidFill>
                  <a:schemeClr val="bg1"/>
                </a:solidFill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TextBox 48"/>
              <p:cNvSpPr txBox="1"/>
              <p:nvPr/>
            </p:nvSpPr>
            <p:spPr>
              <a:xfrm>
                <a:off x="3558971" y="524830"/>
                <a:ext cx="621030" cy="54864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3366CC"/>
                    </a:solidFill>
                    <a:effectLst>
                      <a:innerShdw blurRad="63500" dist="50800" dir="18900000">
                        <a:prstClr val="black">
                          <a:alpha val="3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en-US" altLang="zh-CN" sz="2800" b="1" dirty="0" smtClean="0">
                  <a:solidFill>
                    <a:srgbClr val="3366CC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5743" y="4391"/>
              <a:ext cx="1028" cy="942"/>
              <a:chOff x="3529981" y="507683"/>
              <a:chExt cx="653053" cy="598350"/>
            </a:xfrm>
          </p:grpSpPr>
          <p:sp>
            <p:nvSpPr>
              <p:cNvPr id="51" name="椭圆 50"/>
              <p:cNvSpPr/>
              <p:nvPr/>
            </p:nvSpPr>
            <p:spPr>
              <a:xfrm>
                <a:off x="3529981" y="507683"/>
                <a:ext cx="598350" cy="5983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70000">
                    <a:srgbClr val="FAFAFA"/>
                  </a:gs>
                </a:gsLst>
                <a:lin ang="8100000" scaled="1"/>
                <a:tileRect/>
              </a:gradFill>
              <a:ln w="25400">
                <a:solidFill>
                  <a:schemeClr val="bg1"/>
                </a:solidFill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3555938" y="537540"/>
                <a:ext cx="627096" cy="52322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3366CC"/>
                    </a:solidFill>
                    <a:effectLst>
                      <a:innerShdw blurRad="63500" dist="50800" dir="18900000">
                        <a:prstClr val="black">
                          <a:alpha val="3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04</a:t>
                </a:r>
                <a:endParaRPr lang="en-US" altLang="zh-CN" sz="2800" b="1" dirty="0" smtClean="0">
                  <a:solidFill>
                    <a:srgbClr val="3366CC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5734" y="6777"/>
              <a:ext cx="1028" cy="942"/>
              <a:chOff x="3529981" y="507683"/>
              <a:chExt cx="653053" cy="598350"/>
            </a:xfrm>
          </p:grpSpPr>
          <p:sp>
            <p:nvSpPr>
              <p:cNvPr id="54" name="椭圆 53"/>
              <p:cNvSpPr/>
              <p:nvPr/>
            </p:nvSpPr>
            <p:spPr>
              <a:xfrm>
                <a:off x="3529981" y="507683"/>
                <a:ext cx="598350" cy="5983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70000">
                    <a:srgbClr val="FAFAFA"/>
                  </a:gs>
                </a:gsLst>
                <a:lin ang="8100000" scaled="1"/>
                <a:tileRect/>
              </a:gradFill>
              <a:ln w="25400">
                <a:solidFill>
                  <a:schemeClr val="bg1"/>
                </a:solidFill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555938" y="537540"/>
                <a:ext cx="627096" cy="52322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3366CC"/>
                    </a:solidFill>
                    <a:effectLst>
                      <a:innerShdw blurRad="63500" dist="50800" dir="18900000">
                        <a:prstClr val="black">
                          <a:alpha val="3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06</a:t>
                </a:r>
                <a:endParaRPr lang="en-US" altLang="zh-CN" sz="2800" b="1" dirty="0" smtClean="0">
                  <a:solidFill>
                    <a:srgbClr val="3366CC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5730" y="3226"/>
              <a:ext cx="1028" cy="942"/>
              <a:chOff x="3529981" y="507683"/>
              <a:chExt cx="653054" cy="598350"/>
            </a:xfrm>
          </p:grpSpPr>
          <p:sp>
            <p:nvSpPr>
              <p:cNvPr id="57" name="椭圆 56"/>
              <p:cNvSpPr/>
              <p:nvPr/>
            </p:nvSpPr>
            <p:spPr>
              <a:xfrm>
                <a:off x="3529981" y="507683"/>
                <a:ext cx="598350" cy="5983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70000">
                    <a:srgbClr val="FAFAFA"/>
                  </a:gs>
                </a:gsLst>
                <a:lin ang="8100000" scaled="1"/>
                <a:tileRect/>
              </a:gradFill>
              <a:ln w="25400">
                <a:solidFill>
                  <a:schemeClr val="bg1"/>
                </a:solidFill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TextBox 57"/>
              <p:cNvSpPr txBox="1"/>
              <p:nvPr/>
            </p:nvSpPr>
            <p:spPr>
              <a:xfrm>
                <a:off x="3555939" y="537540"/>
                <a:ext cx="627096" cy="52322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3366CC"/>
                    </a:solidFill>
                    <a:effectLst>
                      <a:innerShdw blurRad="63500" dist="50800" dir="18900000">
                        <a:prstClr val="black">
                          <a:alpha val="3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en-US" altLang="zh-CN" sz="2800" b="1" dirty="0" smtClean="0">
                  <a:solidFill>
                    <a:srgbClr val="3366CC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5680" y="5593"/>
              <a:ext cx="1028" cy="942"/>
              <a:chOff x="3529981" y="507683"/>
              <a:chExt cx="653053" cy="598350"/>
            </a:xfrm>
          </p:grpSpPr>
          <p:sp>
            <p:nvSpPr>
              <p:cNvPr id="60" name="椭圆 59"/>
              <p:cNvSpPr/>
              <p:nvPr/>
            </p:nvSpPr>
            <p:spPr>
              <a:xfrm>
                <a:off x="3529981" y="507683"/>
                <a:ext cx="598350" cy="598350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95000"/>
                      <a:lumOff val="5000"/>
                    </a:schemeClr>
                  </a:gs>
                  <a:gs pos="0">
                    <a:schemeClr val="bg1">
                      <a:lumMod val="75000"/>
                    </a:schemeClr>
                  </a:gs>
                  <a:gs pos="70000">
                    <a:srgbClr val="FAFAFA"/>
                  </a:gs>
                </a:gsLst>
                <a:lin ang="8100000" scaled="1"/>
                <a:tileRect/>
              </a:gradFill>
              <a:ln w="25400">
                <a:solidFill>
                  <a:schemeClr val="bg1"/>
                </a:solidFill>
              </a:ln>
              <a:effectLst>
                <a:outerShdw blurRad="254000" dist="190500" dir="8100000" algn="tr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 b="1">
                  <a:solidFill>
                    <a:srgbClr val="3366CC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555938" y="537540"/>
                <a:ext cx="627096" cy="523220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rgbClr val="3366CC"/>
                    </a:solidFill>
                    <a:effectLst>
                      <a:innerShdw blurRad="63500" dist="50800" dir="18900000">
                        <a:prstClr val="black">
                          <a:alpha val="30000"/>
                        </a:prstClr>
                      </a:inn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05</a:t>
                </a:r>
                <a:endParaRPr lang="en-US" altLang="zh-CN" sz="2800" b="1" dirty="0" smtClean="0">
                  <a:solidFill>
                    <a:srgbClr val="3366CC"/>
                  </a:solidFill>
                  <a:effectLst>
                    <a:innerShdw blurRad="63500" dist="50800" dir="18900000">
                      <a:prstClr val="black">
                        <a:alpha val="30000"/>
                      </a:prstClr>
                    </a:inn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63" name="矩形 62"/>
            <p:cNvSpPr/>
            <p:nvPr/>
          </p:nvSpPr>
          <p:spPr>
            <a:xfrm>
              <a:off x="7063" y="3441"/>
              <a:ext cx="2208" cy="7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6E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商业模式</a:t>
              </a:r>
              <a:endParaRPr lang="zh-CN" altLang="en-US" sz="2400" b="1" dirty="0">
                <a:solidFill>
                  <a:srgbClr val="006E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矩形 64"/>
            <p:cNvSpPr/>
            <p:nvPr/>
          </p:nvSpPr>
          <p:spPr>
            <a:xfrm>
              <a:off x="7063" y="6961"/>
              <a:ext cx="2208" cy="7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400" b="1" dirty="0">
                  <a:solidFill>
                    <a:srgbClr val="006EBD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团队架构</a:t>
              </a:r>
              <a:endParaRPr lang="zh-CN" altLang="en-US" sz="2400" b="1" dirty="0">
                <a:solidFill>
                  <a:srgbClr val="006EBD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42955" y="207104"/>
            <a:ext cx="27101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Part1 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市场分析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4" name="图表 3"/>
          <p:cNvGraphicFramePr/>
          <p:nvPr/>
        </p:nvGraphicFramePr>
        <p:xfrm>
          <a:off x="3120072" y="1343184"/>
          <a:ext cx="5457826" cy="31289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40995" y="1977390"/>
            <a:ext cx="2606040" cy="12077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结论：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活动组织面临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时间协调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资金地点、物资筹备</a:t>
            </a:r>
            <a:r>
              <a:rPr lang="zh-CN" altLang="en-US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的困难。</a:t>
            </a:r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91565" y="4501515"/>
            <a:ext cx="7305040" cy="384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前景：国内少有活动组织类软件，其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协调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及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功能需求在日常大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/>
          <p:cNvSpPr/>
          <p:nvPr/>
        </p:nvSpPr>
        <p:spPr>
          <a:xfrm>
            <a:off x="571500" y="709930"/>
            <a:ext cx="4354830" cy="4354830"/>
          </a:xfrm>
          <a:prstGeom prst="ellipse">
            <a:avLst/>
          </a:prstGeom>
          <a:solidFill>
            <a:srgbClr val="0070C0"/>
          </a:solidFill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31220" y="228694"/>
            <a:ext cx="27101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Part2 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项目简介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4" name="椭圆 73"/>
          <p:cNvSpPr/>
          <p:nvPr/>
        </p:nvSpPr>
        <p:spPr>
          <a:xfrm rot="10800000">
            <a:off x="5222240" y="796925"/>
            <a:ext cx="936625" cy="936625"/>
          </a:xfrm>
          <a:prstGeom prst="ellipse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" name="椭圆 3"/>
          <p:cNvSpPr/>
          <p:nvPr/>
        </p:nvSpPr>
        <p:spPr>
          <a:xfrm>
            <a:off x="3857625" y="4739005"/>
            <a:ext cx="325120" cy="325755"/>
          </a:xfrm>
          <a:prstGeom prst="ellipse">
            <a:avLst/>
          </a:prstGeom>
          <a:solidFill>
            <a:srgbClr val="FFC535"/>
          </a:solidFill>
          <a:ln>
            <a:noFill/>
          </a:ln>
        </p:spPr>
        <p:style>
          <a:lnRef idx="2">
            <a:srgbClr val="3DBCC0">
              <a:shade val="50000"/>
            </a:srgbClr>
          </a:lnRef>
          <a:fillRef idx="1">
            <a:srgbClr val="3DBCC0"/>
          </a:fillRef>
          <a:effectRef idx="0">
            <a:srgbClr val="3DBCC0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4374515" y="4268470"/>
            <a:ext cx="203835" cy="203835"/>
          </a:xfrm>
          <a:prstGeom prst="ellipse">
            <a:avLst/>
          </a:prstGeom>
          <a:solidFill>
            <a:srgbClr val="76AFAF"/>
          </a:solidFill>
          <a:ln>
            <a:noFill/>
          </a:ln>
        </p:spPr>
        <p:style>
          <a:lnRef idx="2">
            <a:srgbClr val="3DBCC0">
              <a:shade val="50000"/>
            </a:srgbClr>
          </a:lnRef>
          <a:fillRef idx="1">
            <a:srgbClr val="3DBCC0"/>
          </a:fillRef>
          <a:effectRef idx="0">
            <a:srgbClr val="3DBCC0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5080" y="1553845"/>
            <a:ext cx="586105" cy="586740"/>
          </a:xfrm>
          <a:prstGeom prst="ellipse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rgbClr val="3DBCC0">
              <a:shade val="50000"/>
            </a:srgbClr>
          </a:lnRef>
          <a:fillRef idx="1">
            <a:srgbClr val="3DBCC0"/>
          </a:fillRef>
          <a:effectRef idx="0">
            <a:srgbClr val="3DBCC0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 rot="11047877">
            <a:off x="323850" y="1173480"/>
            <a:ext cx="177800" cy="179705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rgbClr val="3DBCC0">
              <a:shade val="50000"/>
            </a:srgbClr>
          </a:lnRef>
          <a:fillRef idx="1">
            <a:srgbClr val="3DBCC0"/>
          </a:fillRef>
          <a:effectRef idx="0">
            <a:srgbClr val="3DBCC0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l="17803" t="3522" r="19120" b="3522"/>
          <a:stretch>
            <a:fillRect/>
          </a:stretch>
        </p:blipFill>
        <p:spPr>
          <a:xfrm rot="3079683">
            <a:off x="3267075" y="3215005"/>
            <a:ext cx="2005965" cy="2005965"/>
          </a:xfrm>
          <a:custGeom>
            <a:avLst/>
            <a:gdLst>
              <a:gd name="connsiteX0" fmla="*/ 1238250 w 2476500"/>
              <a:gd name="connsiteY0" fmla="*/ 0 h 2476500"/>
              <a:gd name="connsiteX1" fmla="*/ 2476500 w 2476500"/>
              <a:gd name="connsiteY1" fmla="*/ 1238250 h 2476500"/>
              <a:gd name="connsiteX2" fmla="*/ 1238250 w 2476500"/>
              <a:gd name="connsiteY2" fmla="*/ 2476500 h 2476500"/>
              <a:gd name="connsiteX3" fmla="*/ 0 w 2476500"/>
              <a:gd name="connsiteY3" fmla="*/ 1238250 h 2476500"/>
              <a:gd name="connsiteX4" fmla="*/ 1238250 w 2476500"/>
              <a:gd name="connsiteY4" fmla="*/ 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76500" h="2476500">
                <a:moveTo>
                  <a:pt x="1238250" y="0"/>
                </a:moveTo>
                <a:cubicBezTo>
                  <a:pt x="1922117" y="0"/>
                  <a:pt x="2476500" y="554383"/>
                  <a:pt x="2476500" y="1238250"/>
                </a:cubicBezTo>
                <a:cubicBezTo>
                  <a:pt x="2476500" y="1922117"/>
                  <a:pt x="1922117" y="2476500"/>
                  <a:pt x="1238250" y="2476500"/>
                </a:cubicBezTo>
                <a:cubicBezTo>
                  <a:pt x="554383" y="2476500"/>
                  <a:pt x="0" y="1922117"/>
                  <a:pt x="0" y="1238250"/>
                </a:cubicBezTo>
                <a:cubicBezTo>
                  <a:pt x="0" y="554383"/>
                  <a:pt x="554383" y="0"/>
                  <a:pt x="1238250" y="0"/>
                </a:cubicBezTo>
                <a:close/>
              </a:path>
            </a:pathLst>
          </a:custGeom>
        </p:spPr>
      </p:pic>
      <p:sp>
        <p:nvSpPr>
          <p:cNvPr id="13" name="矩形 12"/>
          <p:cNvSpPr/>
          <p:nvPr/>
        </p:nvSpPr>
        <p:spPr>
          <a:xfrm>
            <a:off x="571500" y="1958340"/>
            <a:ext cx="4434840" cy="7937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23950" y="2005330"/>
            <a:ext cx="3703320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一款专为人际社交设计的</a:t>
            </a:r>
            <a:endParaRPr lang="zh-CN" altLang="zh-CN" sz="2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r>
              <a:rPr lang="zh-CN" altLang="zh-CN" sz="2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移动端便捷活动组织工具</a:t>
            </a:r>
            <a:endParaRPr lang="zh-CN" altLang="zh-CN" sz="2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59" name="文本框 11"/>
          <p:cNvSpPr txBox="1">
            <a:spLocks noChangeArrowheads="1"/>
          </p:cNvSpPr>
          <p:nvPr/>
        </p:nvSpPr>
        <p:spPr bwMode="auto">
          <a:xfrm>
            <a:off x="1969746" y="1179857"/>
            <a:ext cx="1560195" cy="640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趣组队</a:t>
            </a:r>
            <a:endParaRPr lang="zh-CN" altLang="en-US" sz="3600" b="1">
              <a:solidFill>
                <a:schemeClr val="bg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24840" y="2887345"/>
            <a:ext cx="4380865" cy="45339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46760" y="2897505"/>
            <a:ext cx="4217035" cy="42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轻松解决4个W和1个H的组织苦恼</a:t>
            </a:r>
            <a:endParaRPr lang="zh-CN" altLang="zh-CN" sz="2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591185" y="3815080"/>
            <a:ext cx="4380865" cy="7823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noFill/>
              </a:ln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631190" y="3815080"/>
            <a:ext cx="4332605" cy="762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zh-CN" sz="2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一站式对接活动所需</a:t>
            </a:r>
            <a:endParaRPr lang="zh-CN" altLang="zh-CN" sz="2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  <a:p>
            <a:pPr algn="ctr"/>
            <a:r>
              <a:rPr lang="zh-CN" altLang="zh-CN" sz="2200" dirty="0">
                <a:solidFill>
                  <a:schemeClr val="tx1"/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的相关服务</a:t>
            </a:r>
            <a:endParaRPr lang="zh-CN" altLang="zh-CN" sz="2200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5292090" y="978535"/>
            <a:ext cx="4821555" cy="527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indent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sz="220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现状：</a:t>
            </a:r>
            <a:endParaRPr lang="zh-CN" altLang="en-US" sz="2200" b="1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222240" y="1902460"/>
            <a:ext cx="4821555" cy="962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已完成软件基本功能的开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发，软件进入调试阶段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5222240" y="3199765"/>
            <a:ext cx="4821555" cy="9626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开展软件试运营、资金筹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indent="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en-US" altLang="zh-CN" sz="2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备、软件升级工作</a:t>
            </a:r>
            <a:endParaRPr lang="en-US" altLang="zh-CN" sz="2200" b="1" dirty="0">
              <a:solidFill>
                <a:schemeClr val="tx1">
                  <a:lumMod val="65000"/>
                  <a:lumOff val="3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 advTm="0">
        <p:pull/>
      </p:transition>
    </mc:Choice>
    <mc:Fallback>
      <p:transition advTm="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7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7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7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7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4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4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4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4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6" grpId="0"/>
      <p:bldP spid="74" grpId="0" bldLvl="0" animBg="1"/>
      <p:bldP spid="4" grpId="0" bldLvl="0" animBg="1"/>
      <p:bldP spid="5" grpId="0" bldLvl="0" animBg="1"/>
      <p:bldP spid="9" grpId="0" bldLvl="0" animBg="1"/>
      <p:bldP spid="11" grpId="0" bldLvl="0" animBg="1"/>
      <p:bldP spid="13" grpId="0" animBg="1"/>
      <p:bldP spid="13" grpId="1" bldLvl="0" animBg="1"/>
      <p:bldP spid="14" grpId="0"/>
      <p:bldP spid="59" grpId="0"/>
      <p:bldP spid="61" grpId="0" bldLvl="0" animBg="1"/>
      <p:bldP spid="62" grpId="0"/>
      <p:bldP spid="63" grpId="0" bldLvl="0" animBg="1"/>
      <p:bldP spid="64" grpId="0"/>
      <p:bldP spid="69" grpId="0"/>
      <p:bldP spid="69" grpId="1"/>
      <p:bldP spid="70" grpId="0"/>
      <p:bldP spid="70" grpId="1"/>
      <p:bldP spid="70" grpId="2"/>
      <p:bldP spid="72" grpId="0"/>
      <p:bldP spid="72" grpId="1"/>
      <p:bldP spid="72" grpId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00740" y="189324"/>
            <a:ext cx="27398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Part3 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商业模式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503555" y="733425"/>
            <a:ext cx="8209280" cy="5664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  <a:defRPr/>
            </a:pPr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目标群体：熟人或半熟人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280" y="1160145"/>
            <a:ext cx="7477125" cy="3956685"/>
          </a:xfrm>
          <a:prstGeom prst="rect">
            <a:avLst/>
          </a:prstGeom>
        </p:spPr>
      </p:pic>
    </p:spTree>
  </p:cSld>
  <p:clrMapOvr>
    <a:masterClrMapping/>
  </p:clrMapOvr>
  <p:transition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/>
      <p:bldP spid="60" grpId="0"/>
      <p:bldP spid="60" grpId="1"/>
      <p:bldP spid="60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主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96295" y="201389"/>
            <a:ext cx="27101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Part3 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软件功能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sym typeface="+mn-ea"/>
            </a:endParaRPr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630" y="231775"/>
            <a:ext cx="2632205" cy="468000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353875" y="2286635"/>
            <a:ext cx="1529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********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353875" y="1833880"/>
            <a:ext cx="15297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</a:rPr>
              <a:t>13424965402</a:t>
            </a:r>
            <a:endParaRPr lang="en-US" altLang="zh-CN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图片 4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pic>
        <p:nvPicPr>
          <p:cNvPr id="6" name="图片 5" descr="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pic>
        <p:nvPicPr>
          <p:cNvPr id="7" name="图片 6" descr="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pic>
        <p:nvPicPr>
          <p:cNvPr id="11" name="图片 10" descr="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pic>
        <p:nvPicPr>
          <p:cNvPr id="12" name="图片 11" descr="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2462" y="231775"/>
            <a:ext cx="2632541" cy="4680000"/>
          </a:xfrm>
          <a:prstGeom prst="rect">
            <a:avLst/>
          </a:prstGeom>
        </p:spPr>
      </p:pic>
      <p:pic>
        <p:nvPicPr>
          <p:cNvPr id="13" name="图片 12" descr="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pic>
        <p:nvPicPr>
          <p:cNvPr id="15" name="图片 14" descr="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pic>
        <p:nvPicPr>
          <p:cNvPr id="16" name="图片 15" descr="2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pic>
        <p:nvPicPr>
          <p:cNvPr id="17" name="图片 16" descr="2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pic>
        <p:nvPicPr>
          <p:cNvPr id="18" name="图片 17" descr="2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pic>
        <p:nvPicPr>
          <p:cNvPr id="19" name="图片 18" descr="2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sp>
        <p:nvSpPr>
          <p:cNvPr id="102" name="文本框 101"/>
          <p:cNvSpPr txBox="1"/>
          <p:nvPr/>
        </p:nvSpPr>
        <p:spPr>
          <a:xfrm>
            <a:off x="6213540" y="3655060"/>
            <a:ext cx="1810385" cy="2762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/>
              <a:t>1719543700</a:t>
            </a:r>
            <a:endParaRPr lang="en-US" altLang="zh-CN" sz="1200"/>
          </a:p>
        </p:txBody>
      </p:sp>
      <p:sp>
        <p:nvSpPr>
          <p:cNvPr id="103" name="文本框 102"/>
          <p:cNvSpPr txBox="1"/>
          <p:nvPr/>
        </p:nvSpPr>
        <p:spPr>
          <a:xfrm>
            <a:off x="6213540" y="4187190"/>
            <a:ext cx="1810385" cy="243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何东强</a:t>
            </a:r>
            <a:endParaRPr lang="zh-CN" altLang="en-US" sz="1000"/>
          </a:p>
        </p:txBody>
      </p:sp>
      <p:pic>
        <p:nvPicPr>
          <p:cNvPr id="20" name="图片 19" descr="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802856" y="231775"/>
            <a:ext cx="2631753" cy="4680000"/>
          </a:xfrm>
          <a:prstGeom prst="rect">
            <a:avLst/>
          </a:prstGeom>
        </p:spPr>
      </p:pic>
      <p:pic>
        <p:nvPicPr>
          <p:cNvPr id="21" name="图片 20" descr="3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99964" y="231775"/>
            <a:ext cx="2637536" cy="4680000"/>
          </a:xfrm>
          <a:prstGeom prst="rect">
            <a:avLst/>
          </a:prstGeom>
        </p:spPr>
      </p:pic>
      <p:pic>
        <p:nvPicPr>
          <p:cNvPr id="23" name="图片 22" descr="QQ图片201611232210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02482" y="231775"/>
            <a:ext cx="2632500" cy="4680000"/>
          </a:xfrm>
          <a:prstGeom prst="rect">
            <a:avLst/>
          </a:prstGeom>
        </p:spPr>
      </p:pic>
      <p:pic>
        <p:nvPicPr>
          <p:cNvPr id="22" name="图片 21" descr="C:\Users\Administrator.USER-20141129WW\Desktop\QQ图片20161124123740.jpgQQ图片20161124123740"/>
          <p:cNvPicPr>
            <a:picLocks noChangeAspect="1"/>
          </p:cNvPicPr>
          <p:nvPr/>
        </p:nvPicPr>
        <p:blipFill>
          <a:blip r:embed="rId17"/>
          <a:srcRect/>
          <a:stretch>
            <a:fillRect/>
          </a:stretch>
        </p:blipFill>
        <p:spPr>
          <a:xfrm>
            <a:off x="5802482" y="232117"/>
            <a:ext cx="2632500" cy="4679315"/>
          </a:xfrm>
          <a:prstGeom prst="rect">
            <a:avLst/>
          </a:prstGeom>
        </p:spPr>
      </p:pic>
      <p:pic>
        <p:nvPicPr>
          <p:cNvPr id="24" name="图片 23" descr="1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99964" y="232410"/>
            <a:ext cx="2637536" cy="4680000"/>
          </a:xfrm>
          <a:prstGeom prst="rect">
            <a:avLst/>
          </a:prstGeom>
        </p:spPr>
      </p:pic>
      <p:pic>
        <p:nvPicPr>
          <p:cNvPr id="25" name="图片 24" descr="9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799964" y="232410"/>
            <a:ext cx="2637536" cy="4680000"/>
          </a:xfrm>
          <a:prstGeom prst="rect">
            <a:avLst/>
          </a:prstGeom>
        </p:spPr>
      </p:pic>
      <p:pic>
        <p:nvPicPr>
          <p:cNvPr id="65" name="图片 64" descr="QQ图片2016112322105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802482" y="227330"/>
            <a:ext cx="2632500" cy="4680000"/>
          </a:xfrm>
          <a:prstGeom prst="rect">
            <a:avLst/>
          </a:prstGeom>
        </p:spPr>
      </p:pic>
      <p:pic>
        <p:nvPicPr>
          <p:cNvPr id="66" name="图片 65" descr="C:\Users\Administrator.USER-20141129WW\Desktop\场地2.jpg场地2"/>
          <p:cNvPicPr>
            <a:picLocks noChangeAspect="1"/>
          </p:cNvPicPr>
          <p:nvPr/>
        </p:nvPicPr>
        <p:blipFill>
          <a:blip r:embed="rId20"/>
          <a:srcRect/>
          <a:stretch>
            <a:fillRect/>
          </a:stretch>
        </p:blipFill>
        <p:spPr>
          <a:xfrm>
            <a:off x="5802630" y="238467"/>
            <a:ext cx="2632205" cy="4679315"/>
          </a:xfrm>
          <a:prstGeom prst="rect">
            <a:avLst/>
          </a:prstGeom>
        </p:spPr>
      </p:pic>
      <p:pic>
        <p:nvPicPr>
          <p:cNvPr id="67" name="图片 66" descr="C:\Users\Administrator.USER-20141129WW\Desktop\详情.jpg详情"/>
          <p:cNvPicPr>
            <a:picLocks noChangeAspect="1"/>
          </p:cNvPicPr>
          <p:nvPr/>
        </p:nvPicPr>
        <p:blipFill>
          <a:blip r:embed="rId21"/>
          <a:srcRect/>
          <a:stretch>
            <a:fillRect/>
          </a:stretch>
        </p:blipFill>
        <p:spPr>
          <a:xfrm>
            <a:off x="5802630" y="238467"/>
            <a:ext cx="2632205" cy="4679315"/>
          </a:xfrm>
          <a:prstGeom prst="rect">
            <a:avLst/>
          </a:prstGeom>
        </p:spPr>
      </p:pic>
      <p:pic>
        <p:nvPicPr>
          <p:cNvPr id="2" name="图片 1" descr="111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447530" y="3714115"/>
            <a:ext cx="376555" cy="400685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5" y="947420"/>
            <a:ext cx="1822500" cy="3240000"/>
          </a:xfrm>
          <a:prstGeom prst="rect">
            <a:avLst/>
          </a:prstGeom>
        </p:spPr>
      </p:pic>
      <p:pic>
        <p:nvPicPr>
          <p:cNvPr id="3" name="图片 2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730" y="1236345"/>
            <a:ext cx="1822500" cy="3240000"/>
          </a:xfrm>
          <a:prstGeom prst="rect">
            <a:avLst/>
          </a:prstGeom>
        </p:spPr>
      </p:pic>
      <p:pic>
        <p:nvPicPr>
          <p:cNvPr id="9" name="图片 8" descr="6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159635" y="1503680"/>
            <a:ext cx="1822500" cy="3240000"/>
          </a:xfrm>
          <a:prstGeom prst="rect">
            <a:avLst/>
          </a:prstGeom>
        </p:spPr>
      </p:pic>
      <p:pic>
        <p:nvPicPr>
          <p:cNvPr id="10" name="图片 9" descr="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79750" y="1790065"/>
            <a:ext cx="1821983" cy="3240000"/>
          </a:xfrm>
          <a:prstGeom prst="rect">
            <a:avLst/>
          </a:prstGeom>
        </p:spPr>
      </p:pic>
    </p:spTree>
  </p:cSld>
  <p:clrMapOvr>
    <a:masterClrMapping/>
  </p:clrMapOvr>
  <p:transition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7" presetClass="entr" presetSubtype="0" fill="hold" grpId="1" nodeType="afterEffect">
                                  <p:stCondLst>
                                    <p:cond delay="3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47" dur="1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48" dur="1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400"/>
                            </p:stCondLst>
                            <p:childTnLst>
                              <p:par>
                                <p:cTn id="51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53" dur="80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54" dur="80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80"/>
                                        <p:tgtEl>
                                          <p:spTgt spid="4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759"/>
                            </p:stCondLst>
                            <p:childTnLst>
                              <p:par>
                                <p:cTn id="57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917 0.051235 L -0.253889 -0.185185 " pathEditMode="relative" ptsTypes="">
                                      <p:cBhvr>
                                        <p:cTn id="58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259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9583 0.367531 L -0.310000 0.173827 " pathEditMode="relative" ptsTypes="">
                                      <p:cBhvr>
                                        <p:cTn id="65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700"/>
                            </p:stCondLst>
                            <p:childTnLst>
                              <p:par>
                                <p:cTn id="70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3542 0.361852 L -0.327639 -0.145309 " pathEditMode="relative" ptsTypes="">
                                      <p:cBhvr>
                                        <p:cTn id="75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5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6319 -0.236420 L -0.152917 -0.652469 " pathEditMode="relative" ptsTypes="">
                                      <p:cBhvr>
                                        <p:cTn id="82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6736 -0.114321 L -0.194028 -0.387778 " pathEditMode="relative" ptsTypes="">
                                      <p:cBhvr>
                                        <p:cTn id="89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500"/>
                            </p:stCondLst>
                            <p:childTnLst>
                              <p:par>
                                <p:cTn id="9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78819 -0.021852 L -0.142500 -0.619012 " pathEditMode="relative" ptsTypes="">
                                      <p:cBhvr>
                                        <p:cTn id="96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5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4097 0.107778 L -0.162986 -0.105185 " pathEditMode="relative" ptsTypes="">
                                      <p:cBhvr>
                                        <p:cTn id="103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2222 0.195802 L -0.191667 -0.068148 " pathEditMode="relative" ptsTypes="">
                                      <p:cBhvr>
                                        <p:cTn id="110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0972 0.348519 L -0.254167 0.042963 " pathEditMode="relative" ptsTypes="">
                                      <p:cBhvr>
                                        <p:cTn id="117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10903 0.473580 L -0.269792 0.181852 " pathEditMode="relative" ptsTypes="">
                                      <p:cBhvr>
                                        <p:cTn id="124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50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700"/>
                            </p:stCondLst>
                            <p:childTnLst>
                              <p:par>
                                <p:cTn id="129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1" dur="8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2" dur="8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8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940"/>
                            </p:stCondLst>
                            <p:childTnLst>
                              <p:par>
                                <p:cTn id="135" presetID="27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discrete" valueType="clr">
                                      <p:cBhvr override="childStyle">
                                        <p:cTn id="137" dur="8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38" dur="8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8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0833 0.533704 L -0.259583 0.177284 " pathEditMode="relative" ptsTypes="">
                                      <p:cBhvr>
                                        <p:cTn id="143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000 0.000000 L -0.277431 -0.342222 " pathEditMode="relative" rAng="0" ptsTypes="">
                                      <p:cBhvr>
                                        <p:cTn id="150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3" y="-18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500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7569 0.282593 L -0.285208 -0.315309 " pathEditMode="relative" rAng="0" ptsTypes="">
                                      <p:cBhvr>
                                        <p:cTn id="164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" y="-306"/>
                                    </p:animMotion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1500"/>
                            </p:stCondLst>
                            <p:childTnLst>
                              <p:par>
                                <p:cTn id="1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2569 -0.310617 L -0.187500 -0.305556 " pathEditMode="relative" rAng="0" ptsTypes="">
                                      <p:cBhvr>
                                        <p:cTn id="17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-1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500"/>
                            </p:stCondLst>
                            <p:childTnLst>
                              <p:par>
                                <p:cTn id="1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74722 0.316420 L -0.320972 -0.028889 " pathEditMode="relative" rAng="0" ptsTypes="">
                                      <p:cBhvr>
                                        <p:cTn id="192" dur="1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" y="-181"/>
                                    </p:animMotion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1500"/>
                            </p:stCondLst>
                            <p:childTnLst>
                              <p:par>
                                <p:cTn id="1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32222 -0.043580 L -0.220625 -0.165926 " pathEditMode="relative" ptsTypes="">
                                      <p:cBhvr>
                                        <p:cTn id="201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1"/>
      <p:bldP spid="42" grpId="0"/>
      <p:bldP spid="42" grpId="1"/>
      <p:bldP spid="43" grpId="0"/>
      <p:bldP spid="102" grpId="0"/>
      <p:bldP spid="10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589945" y="214089"/>
            <a:ext cx="27101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sym typeface="+mn-ea"/>
              </a:rPr>
              <a:t>Part3 </a:t>
            </a:r>
            <a:r>
              <a:rPr lang="zh-CN" altLang="en-US" sz="2400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盈利模式</a:t>
            </a:r>
            <a:endParaRPr lang="zh-CN" altLang="en-US" sz="2400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15" name="组合 114"/>
          <p:cNvGrpSpPr/>
          <p:nvPr/>
        </p:nvGrpSpPr>
        <p:grpSpPr>
          <a:xfrm rot="7971300">
            <a:off x="1659682" y="3473097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1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 rot="10166396">
            <a:off x="3613320" y="1776904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 rot="13500000">
            <a:off x="6243572" y="2537502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24" name="空心弧 123"/>
          <p:cNvSpPr/>
          <p:nvPr/>
        </p:nvSpPr>
        <p:spPr>
          <a:xfrm>
            <a:off x="2384053" y="2826451"/>
            <a:ext cx="4239295" cy="4239295"/>
          </a:xfrm>
          <a:prstGeom prst="blockArc">
            <a:avLst>
              <a:gd name="adj1" fmla="val 10800000"/>
              <a:gd name="adj2" fmla="val 1"/>
              <a:gd name="adj3" fmla="val 3011"/>
            </a:avLst>
          </a:prstGeom>
          <a:gradFill>
            <a:gsLst>
              <a:gs pos="50000">
                <a:srgbClr val="007AD0">
                  <a:lumMod val="70000"/>
                  <a:lumOff val="30000"/>
                </a:srgbClr>
              </a:gs>
              <a:gs pos="100000">
                <a:srgbClr val="0070C0"/>
              </a:gs>
              <a:gs pos="0">
                <a:srgbClr val="0070C0">
                  <a:lumMod val="90000"/>
                  <a:lumOff val="10000"/>
                </a:srgbClr>
              </a:gs>
            </a:gsLst>
            <a:lin ang="2700000" scaled="1"/>
          </a:gradFill>
          <a:ln>
            <a:noFill/>
          </a:ln>
          <a:effectLst>
            <a:innerShdw blurRad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5" name="组合 124"/>
          <p:cNvGrpSpPr/>
          <p:nvPr/>
        </p:nvGrpSpPr>
        <p:grpSpPr>
          <a:xfrm rot="13303882">
            <a:off x="6648304" y="3526768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28" name="组合 127"/>
          <p:cNvGrpSpPr/>
          <p:nvPr/>
        </p:nvGrpSpPr>
        <p:grpSpPr>
          <a:xfrm rot="11594412">
            <a:off x="5083766" y="1948428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1" name="组合 130"/>
          <p:cNvGrpSpPr/>
          <p:nvPr/>
        </p:nvGrpSpPr>
        <p:grpSpPr>
          <a:xfrm rot="9469324">
            <a:off x="2419325" y="2359982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3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3657545" y="3232969"/>
            <a:ext cx="1612681" cy="1612685"/>
            <a:chOff x="3851771" y="1163107"/>
            <a:chExt cx="1402358" cy="1402358"/>
          </a:xfrm>
        </p:grpSpPr>
        <p:grpSp>
          <p:nvGrpSpPr>
            <p:cNvPr id="135" name="组合 134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7" name="同心圆 13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38" name="椭圆 137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030123" y="1333410"/>
              <a:ext cx="1186820" cy="1033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300" dirty="0">
                  <a:solidFill>
                    <a:srgbClr val="0070C0"/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盈利来源</a:t>
              </a:r>
              <a:endParaRPr lang="zh-CN" altLang="en-US" sz="3600" spc="300" dirty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endParaRPr>
            </a:p>
          </p:txBody>
        </p:sp>
      </p:grpSp>
      <p:sp>
        <p:nvSpPr>
          <p:cNvPr id="139" name="TextBox 138"/>
          <p:cNvSpPr txBox="1"/>
          <p:nvPr/>
        </p:nvSpPr>
        <p:spPr>
          <a:xfrm>
            <a:off x="1857385" y="38671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0" name="TextBox 139"/>
          <p:cNvSpPr txBox="1"/>
          <p:nvPr/>
        </p:nvSpPr>
        <p:spPr>
          <a:xfrm>
            <a:off x="2520241" y="2456750"/>
            <a:ext cx="450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2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5232126" y="2050921"/>
            <a:ext cx="457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4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6869466" y="3625522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6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6486179" y="2678639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5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4" name="TextBox 143"/>
          <p:cNvSpPr txBox="1"/>
          <p:nvPr/>
        </p:nvSpPr>
        <p:spPr>
          <a:xfrm>
            <a:off x="3726906" y="1896854"/>
            <a:ext cx="4555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3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5" name="TextBox 144"/>
          <p:cNvSpPr txBox="1"/>
          <p:nvPr/>
        </p:nvSpPr>
        <p:spPr>
          <a:xfrm>
            <a:off x="1761042" y="3634068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rgbClr val="0070C0"/>
                </a:solidFill>
                <a:latin typeface="方正兰亭粗黑简体" panose="02000000000000000000" pitchFamily="2" charset="-122"/>
                <a:ea typeface="方正兰亭粗黑简体" panose="02000000000000000000" pitchFamily="2" charset="-122"/>
              </a:rPr>
              <a:t>1</a:t>
            </a:r>
            <a:endParaRPr lang="zh-CN" altLang="en-US" sz="3200" dirty="0">
              <a:solidFill>
                <a:srgbClr val="0070C0"/>
              </a:solidFill>
              <a:latin typeface="方正兰亭粗黑简体" panose="02000000000000000000" pitchFamily="2" charset="-122"/>
              <a:ea typeface="方正兰亭粗黑简体" panose="02000000000000000000" pitchFamily="2" charset="-122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293927" y="3048819"/>
            <a:ext cx="1563458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商业合作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55370" y="1835150"/>
            <a:ext cx="1094740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广告费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8" name="TextBox 147"/>
          <p:cNvSpPr txBox="1"/>
          <p:nvPr/>
        </p:nvSpPr>
        <p:spPr>
          <a:xfrm>
            <a:off x="3119017" y="1211798"/>
            <a:ext cx="1563458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商家入驻费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9" name="TextBox 148"/>
          <p:cNvSpPr txBox="1"/>
          <p:nvPr/>
        </p:nvSpPr>
        <p:spPr>
          <a:xfrm>
            <a:off x="5523230" y="1366520"/>
            <a:ext cx="2021840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活动组织支持费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885305" y="2223135"/>
            <a:ext cx="2317750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平台流量、下载量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7472241" y="3375418"/>
            <a:ext cx="1563458" cy="417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衍生商机</a:t>
            </a:r>
            <a:endParaRPr lang="zh-CN" altLang="en-US" sz="20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p:transition advTm="0">
    <p:pull/>
  </p:transition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0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4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8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300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3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3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3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300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3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30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3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300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3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3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124" grpId="0" bldLvl="0" animBg="1"/>
          <p:bldP spid="140" grpId="0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149" grpId="0"/>
          <p:bldP spid="150" grpId="0"/>
          <p:bldP spid="151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1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9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1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1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1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0" presetClass="entr" presetSubtype="0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6" dur="500"/>
                                            <p:tgtEl>
                                              <p:spTgt spid="1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7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58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4" dur="300"/>
                                            <p:tgtEl>
                                              <p:spTgt spid="1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5" dur="300"/>
                                            <p:tgtEl>
                                              <p:spTgt spid="1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8" dur="300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9" dur="300"/>
                                            <p:tgtEl>
                                              <p:spTgt spid="1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300"/>
                                            <p:tgtEl>
                                              <p:spTgt spid="1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3" dur="300"/>
                                            <p:tgtEl>
                                              <p:spTgt spid="1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6" dur="300"/>
                                            <p:tgtEl>
                                              <p:spTgt spid="1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7" dur="300"/>
                                            <p:tgtEl>
                                              <p:spTgt spid="1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300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1" dur="300"/>
                                            <p:tgtEl>
                                              <p:spTgt spid="1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1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300"/>
                                            <p:tgtEl>
                                              <p:spTgt spid="1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6" grpId="0"/>
          <p:bldP spid="124" grpId="0" bldLvl="0" animBg="1"/>
          <p:bldP spid="140" grpId="0"/>
          <p:bldP spid="141" grpId="0"/>
          <p:bldP spid="142" grpId="0"/>
          <p:bldP spid="143" grpId="0"/>
          <p:bldP spid="144" grpId="0"/>
          <p:bldP spid="145" grpId="0"/>
          <p:bldP spid="146" grpId="0"/>
          <p:bldP spid="147" grpId="0"/>
          <p:bldP spid="148" grpId="0"/>
          <p:bldP spid="149" grpId="0"/>
          <p:bldP spid="150" grpId="0"/>
          <p:bldP spid="151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Oval 11"/>
          <p:cNvSpPr>
            <a:spLocks noChangeArrowheads="1"/>
          </p:cNvSpPr>
          <p:nvPr/>
        </p:nvSpPr>
        <p:spPr bwMode="auto">
          <a:xfrm>
            <a:off x="3460536" y="3435578"/>
            <a:ext cx="830867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1" name="Oval 11"/>
          <p:cNvSpPr>
            <a:spLocks noChangeArrowheads="1"/>
          </p:cNvSpPr>
          <p:nvPr/>
        </p:nvSpPr>
        <p:spPr bwMode="auto">
          <a:xfrm>
            <a:off x="3460536" y="3435578"/>
            <a:ext cx="830867" cy="83028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Oval 10"/>
          <p:cNvSpPr>
            <a:spLocks noChangeArrowheads="1"/>
          </p:cNvSpPr>
          <p:nvPr/>
        </p:nvSpPr>
        <p:spPr bwMode="auto">
          <a:xfrm>
            <a:off x="4787044" y="2701430"/>
            <a:ext cx="830389" cy="831238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50" name="Oval 10"/>
          <p:cNvSpPr>
            <a:spLocks noChangeArrowheads="1"/>
          </p:cNvSpPr>
          <p:nvPr/>
        </p:nvSpPr>
        <p:spPr bwMode="auto">
          <a:xfrm>
            <a:off x="4790722" y="2701430"/>
            <a:ext cx="830389" cy="831238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Oval 9"/>
          <p:cNvSpPr>
            <a:spLocks noChangeArrowheads="1"/>
          </p:cNvSpPr>
          <p:nvPr/>
        </p:nvSpPr>
        <p:spPr bwMode="auto">
          <a:xfrm>
            <a:off x="3468877" y="1970151"/>
            <a:ext cx="830389" cy="830281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9" name="Oval 9"/>
          <p:cNvSpPr>
            <a:spLocks noChangeArrowheads="1"/>
          </p:cNvSpPr>
          <p:nvPr/>
        </p:nvSpPr>
        <p:spPr bwMode="auto">
          <a:xfrm>
            <a:off x="3468876" y="1970151"/>
            <a:ext cx="830389" cy="830281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Oval 8"/>
          <p:cNvSpPr>
            <a:spLocks noChangeArrowheads="1"/>
          </p:cNvSpPr>
          <p:nvPr/>
        </p:nvSpPr>
        <p:spPr bwMode="auto">
          <a:xfrm>
            <a:off x="4779765" y="1224524"/>
            <a:ext cx="830389" cy="831716"/>
          </a:xfrm>
          <a:prstGeom prst="ellipse">
            <a:avLst/>
          </a:prstGeom>
          <a:solidFill>
            <a:srgbClr val="0070C0"/>
          </a:solidFill>
          <a:ln w="38100">
            <a:noFill/>
          </a:ln>
          <a:effectLst>
            <a:innerShdw blurRad="165100" dist="63500" dir="13500000">
              <a:prstClr val="black">
                <a:alpha val="3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8" name="Oval 8"/>
          <p:cNvSpPr>
            <a:spLocks noChangeArrowheads="1"/>
          </p:cNvSpPr>
          <p:nvPr/>
        </p:nvSpPr>
        <p:spPr bwMode="auto">
          <a:xfrm>
            <a:off x="4779764" y="1224524"/>
            <a:ext cx="830389" cy="831716"/>
          </a:xfrm>
          <a:prstGeom prst="ellipse">
            <a:avLst/>
          </a:prstGeom>
          <a:gradFill flip="none" rotWithShape="1">
            <a:gsLst>
              <a:gs pos="49000">
                <a:schemeClr val="bg1">
                  <a:lumMod val="93000"/>
                </a:schemeClr>
              </a:gs>
              <a:gs pos="0">
                <a:srgbClr val="E2E2E2">
                  <a:lumMod val="85000"/>
                </a:srgbClr>
              </a:gs>
              <a:gs pos="100000">
                <a:schemeClr val="bg1"/>
              </a:gs>
            </a:gsLst>
            <a:lin ang="2700000" scaled="1"/>
            <a:tileRect/>
          </a:gradFill>
          <a:ln w="38100">
            <a:gradFill flip="none" rotWithShape="1">
              <a:gsLst>
                <a:gs pos="100000">
                  <a:srgbClr val="E0E0E0"/>
                </a:gs>
                <a:gs pos="0">
                  <a:schemeClr val="bg1"/>
                </a:gs>
              </a:gsLst>
              <a:lin ang="0" scaled="0"/>
              <a:tileRect/>
            </a:gradFill>
          </a:ln>
          <a:effectLst>
            <a:outerShdw blurRad="368300" dist="368300" dir="2700000" algn="tr" rotWithShape="0">
              <a:prstClr val="black">
                <a:alpha val="20000"/>
              </a:prstClr>
            </a:outerShdw>
          </a:effectLst>
          <a:scene3d>
            <a:camera prst="orthographicFront"/>
            <a:lightRig rig="threePt" dir="t"/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4290" rIns="0" bIns="34290" rtlCol="0" anchor="ctr"/>
          <a:lstStyle/>
          <a:p>
            <a:pPr algn="ctr"/>
            <a:r>
              <a:rPr lang="en-US" altLang="zh-CN" sz="2400" dirty="0" smtClean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Freeform 7"/>
          <p:cNvSpPr/>
          <p:nvPr/>
        </p:nvSpPr>
        <p:spPr bwMode="auto">
          <a:xfrm>
            <a:off x="4126134" y="1062868"/>
            <a:ext cx="877744" cy="3360342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2" name="Oval 12"/>
          <p:cNvSpPr>
            <a:spLocks noChangeArrowheads="1"/>
          </p:cNvSpPr>
          <p:nvPr/>
        </p:nvSpPr>
        <p:spPr bwMode="auto">
          <a:xfrm>
            <a:off x="4382521" y="1417746"/>
            <a:ext cx="122932" cy="123395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3" name="Oval 13"/>
          <p:cNvSpPr>
            <a:spLocks noChangeArrowheads="1"/>
          </p:cNvSpPr>
          <p:nvPr/>
        </p:nvSpPr>
        <p:spPr bwMode="auto">
          <a:xfrm>
            <a:off x="4658042" y="2334116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4" name="Oval 14"/>
          <p:cNvSpPr>
            <a:spLocks noChangeArrowheads="1"/>
          </p:cNvSpPr>
          <p:nvPr/>
        </p:nvSpPr>
        <p:spPr bwMode="auto">
          <a:xfrm>
            <a:off x="4375824" y="3025698"/>
            <a:ext cx="122932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5" name="Oval 15"/>
          <p:cNvSpPr>
            <a:spLocks noChangeArrowheads="1"/>
          </p:cNvSpPr>
          <p:nvPr/>
        </p:nvSpPr>
        <p:spPr bwMode="auto">
          <a:xfrm>
            <a:off x="4624080" y="3993721"/>
            <a:ext cx="123411" cy="122916"/>
          </a:xfrm>
          <a:prstGeom prst="ellipse">
            <a:avLst/>
          </a:prstGeom>
          <a:solidFill>
            <a:srgbClr val="FFFFFF"/>
          </a:solidFill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</a:ln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6" name="Line 16"/>
          <p:cNvSpPr>
            <a:spLocks noChangeShapeType="1"/>
          </p:cNvSpPr>
          <p:nvPr/>
        </p:nvSpPr>
        <p:spPr bwMode="auto">
          <a:xfrm flipH="1">
            <a:off x="3610967" y="1479922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7" name="Line 17"/>
          <p:cNvSpPr>
            <a:spLocks noChangeShapeType="1"/>
          </p:cNvSpPr>
          <p:nvPr/>
        </p:nvSpPr>
        <p:spPr bwMode="auto">
          <a:xfrm flipH="1">
            <a:off x="4781453" y="2394857"/>
            <a:ext cx="77155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8" name="Line 18"/>
          <p:cNvSpPr>
            <a:spLocks noChangeShapeType="1"/>
          </p:cNvSpPr>
          <p:nvPr/>
        </p:nvSpPr>
        <p:spPr bwMode="auto">
          <a:xfrm flipH="1">
            <a:off x="3283308" y="3087395"/>
            <a:ext cx="1093474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59" name="Line 19"/>
          <p:cNvSpPr>
            <a:spLocks noChangeShapeType="1"/>
          </p:cNvSpPr>
          <p:nvPr/>
        </p:nvSpPr>
        <p:spPr bwMode="auto">
          <a:xfrm flipH="1">
            <a:off x="4746056" y="4055897"/>
            <a:ext cx="770597" cy="0"/>
          </a:xfrm>
          <a:prstGeom prst="line">
            <a:avLst/>
          </a:prstGeom>
          <a:noFill/>
          <a:ln w="127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986790" y="1228725"/>
            <a:ext cx="2473960" cy="411480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实时标记活动状态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64200" y="2134870"/>
            <a:ext cx="2218690" cy="411480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搭建首页展示平台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36600" y="2832100"/>
            <a:ext cx="2430780" cy="411480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b="1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多渠道促进商业合作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617845" y="3809365"/>
            <a:ext cx="3011805" cy="411480"/>
          </a:xfrm>
          <a:prstGeom prst="rect">
            <a:avLst/>
          </a:prstGeom>
          <a:noFill/>
        </p:spPr>
        <p:txBody>
          <a:bodyPr wrap="square" lIns="68580" tIns="0" rIns="6858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接入第三方社交或服务平台</a:t>
            </a:r>
            <a:endParaRPr lang="zh-CN" altLang="en-US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华文黑体" pitchFamily="2" charset="-122"/>
            </a:endParaRPr>
          </a:p>
        </p:txBody>
      </p:sp>
      <p:sp>
        <p:nvSpPr>
          <p:cNvPr id="2" name="TextBox 35"/>
          <p:cNvSpPr txBox="1"/>
          <p:nvPr/>
        </p:nvSpPr>
        <p:spPr>
          <a:xfrm>
            <a:off x="542955" y="207104"/>
            <a:ext cx="2710180" cy="4572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Part1 </a:t>
            </a:r>
            <a:r>
              <a:rPr lang="zh-CN" altLang="en-US" sz="24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项目优势</a:t>
            </a:r>
            <a:endParaRPr lang="zh-CN" altLang="en-US" sz="2400" b="1" spc="3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 spd="slow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4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3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5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2.08333E-6 0 L -0.02252 0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3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63" presetClass="path" presetSubtype="0" accel="50000" decel="5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08333E-6 2.59259E-6 L 0.025 2.59259E-6 " pathEditMode="relative" rAng="0" ptsTypes="AA">
                                      <p:cBhvr>
                                        <p:cTn id="67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" y="0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bldLvl="0" animBg="1"/>
      <p:bldP spid="51" grpId="0" bldLvl="0" animBg="1"/>
      <p:bldP spid="51" grpId="1" bldLvl="0" animBg="1"/>
      <p:bldP spid="44" grpId="0" bldLvl="0" animBg="1"/>
      <p:bldP spid="50" grpId="0" bldLvl="0" animBg="1"/>
      <p:bldP spid="50" grpId="1" bldLvl="0" animBg="1"/>
      <p:bldP spid="45" grpId="0" bldLvl="0" animBg="1"/>
      <p:bldP spid="49" grpId="0" bldLvl="0" animBg="1"/>
      <p:bldP spid="49" grpId="1" bldLvl="0" animBg="1"/>
      <p:bldP spid="43" grpId="0" bldLvl="0" animBg="1"/>
      <p:bldP spid="48" grpId="0" bldLvl="0" animBg="1"/>
      <p:bldP spid="48" grpId="1" bldLvl="0" animBg="1"/>
      <p:bldP spid="47" grpId="0" bldLvl="0" animBg="1"/>
      <p:bldP spid="52" grpId="0" bldLvl="0" animBg="1"/>
      <p:bldP spid="53" grpId="0" bldLvl="0" animBg="1"/>
      <p:bldP spid="54" grpId="0" bldLvl="0" animBg="1"/>
      <p:bldP spid="55" grpId="0" bldLvl="0" animBg="1"/>
      <p:bldP spid="56" grpId="0" bldLvl="0" animBg="1"/>
      <p:bldP spid="57" grpId="0" bldLvl="0" animBg="1"/>
      <p:bldP spid="58" grpId="0" bldLvl="0" animBg="1"/>
      <p:bldP spid="59" grpId="0" bldLvl="0" animBg="1"/>
      <p:bldP spid="61" grpId="0"/>
      <p:bldP spid="79" grpId="0"/>
      <p:bldP spid="81" grpId="0"/>
      <p:bldP spid="83" grpId="0"/>
      <p:bldP spid="2" grpId="0"/>
    </p:bldLst>
  </p:timing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736</Words>
  <Application>WPS 演示</Application>
  <PresentationFormat>全屏显示(16:9)</PresentationFormat>
  <Paragraphs>214</Paragraphs>
  <Slides>14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方正兰亭粗黑_GBK</vt:lpstr>
      <vt:lpstr>Calibri</vt:lpstr>
      <vt:lpstr>Impact</vt:lpstr>
      <vt:lpstr>黑体</vt:lpstr>
      <vt:lpstr>微软雅黑 Light</vt:lpstr>
      <vt:lpstr>方正兰亭粗黑简体</vt:lpstr>
      <vt:lpstr>华文黑体</vt:lpstr>
      <vt:lpstr>Kozuka Gothic Pro R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Administrator</cp:lastModifiedBy>
  <cp:revision>117</cp:revision>
  <dcterms:created xsi:type="dcterms:W3CDTF">2016-03-20T02:48:00Z</dcterms:created>
  <dcterms:modified xsi:type="dcterms:W3CDTF">2016-11-24T04:42:35Z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